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8"/>
  </p:notesMasterIdLst>
  <p:sldIdLst>
    <p:sldId id="357" r:id="rId2"/>
    <p:sldId id="481" r:id="rId3"/>
    <p:sldId id="416" r:id="rId4"/>
    <p:sldId id="394" r:id="rId5"/>
    <p:sldId id="412" r:id="rId6"/>
    <p:sldId id="400" r:id="rId7"/>
    <p:sldId id="415" r:id="rId8"/>
    <p:sldId id="392" r:id="rId9"/>
    <p:sldId id="470" r:id="rId10"/>
    <p:sldId id="477" r:id="rId11"/>
    <p:sldId id="480" r:id="rId12"/>
    <p:sldId id="483" r:id="rId13"/>
    <p:sldId id="561" r:id="rId14"/>
    <p:sldId id="560" r:id="rId15"/>
    <p:sldId id="485" r:id="rId16"/>
    <p:sldId id="487" r:id="rId17"/>
    <p:sldId id="488" r:id="rId18"/>
    <p:sldId id="509" r:id="rId19"/>
    <p:sldId id="510" r:id="rId20"/>
    <p:sldId id="511" r:id="rId21"/>
    <p:sldId id="512" r:id="rId22"/>
    <p:sldId id="513" r:id="rId23"/>
    <p:sldId id="514" r:id="rId24"/>
    <p:sldId id="515" r:id="rId25"/>
    <p:sldId id="517" r:id="rId26"/>
    <p:sldId id="520" r:id="rId27"/>
    <p:sldId id="519" r:id="rId28"/>
    <p:sldId id="521" r:id="rId29"/>
    <p:sldId id="522" r:id="rId30"/>
    <p:sldId id="523" r:id="rId31"/>
    <p:sldId id="527" r:id="rId32"/>
    <p:sldId id="518" r:id="rId33"/>
    <p:sldId id="524" r:id="rId34"/>
    <p:sldId id="526" r:id="rId35"/>
    <p:sldId id="528" r:id="rId36"/>
    <p:sldId id="529" r:id="rId37"/>
    <p:sldId id="530" r:id="rId38"/>
    <p:sldId id="532" r:id="rId39"/>
    <p:sldId id="533" r:id="rId40"/>
    <p:sldId id="556" r:id="rId41"/>
    <p:sldId id="534" r:id="rId42"/>
    <p:sldId id="557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  <p:sldId id="547" r:id="rId56"/>
    <p:sldId id="549" r:id="rId57"/>
    <p:sldId id="555" r:id="rId58"/>
    <p:sldId id="564" r:id="rId59"/>
    <p:sldId id="565" r:id="rId60"/>
    <p:sldId id="621" r:id="rId61"/>
    <p:sldId id="558" r:id="rId62"/>
    <p:sldId id="563" r:id="rId63"/>
    <p:sldId id="567" r:id="rId64"/>
    <p:sldId id="568" r:id="rId65"/>
    <p:sldId id="569" r:id="rId66"/>
    <p:sldId id="572" r:id="rId67"/>
    <p:sldId id="573" r:id="rId68"/>
    <p:sldId id="574" r:id="rId69"/>
    <p:sldId id="570" r:id="rId70"/>
    <p:sldId id="575" r:id="rId71"/>
    <p:sldId id="576" r:id="rId72"/>
    <p:sldId id="577" r:id="rId73"/>
    <p:sldId id="578" r:id="rId74"/>
    <p:sldId id="571" r:id="rId75"/>
    <p:sldId id="579" r:id="rId76"/>
    <p:sldId id="580" r:id="rId77"/>
    <p:sldId id="581" r:id="rId78"/>
    <p:sldId id="582" r:id="rId79"/>
    <p:sldId id="584" r:id="rId80"/>
    <p:sldId id="585" r:id="rId81"/>
    <p:sldId id="595" r:id="rId82"/>
    <p:sldId id="594" r:id="rId83"/>
    <p:sldId id="596" r:id="rId84"/>
    <p:sldId id="597" r:id="rId85"/>
    <p:sldId id="598" r:id="rId86"/>
    <p:sldId id="593" r:id="rId87"/>
    <p:sldId id="599" r:id="rId88"/>
    <p:sldId id="600" r:id="rId89"/>
    <p:sldId id="601" r:id="rId90"/>
    <p:sldId id="602" r:id="rId91"/>
    <p:sldId id="603" r:id="rId92"/>
    <p:sldId id="604" r:id="rId93"/>
    <p:sldId id="605" r:id="rId94"/>
    <p:sldId id="606" r:id="rId95"/>
    <p:sldId id="607" r:id="rId96"/>
    <p:sldId id="608" r:id="rId97"/>
    <p:sldId id="609" r:id="rId98"/>
    <p:sldId id="610" r:id="rId99"/>
    <p:sldId id="612" r:id="rId100"/>
    <p:sldId id="613" r:id="rId101"/>
    <p:sldId id="614" r:id="rId102"/>
    <p:sldId id="615" r:id="rId103"/>
    <p:sldId id="616" r:id="rId104"/>
    <p:sldId id="617" r:id="rId105"/>
    <p:sldId id="618" r:id="rId106"/>
    <p:sldId id="619" r:id="rId107"/>
    <p:sldId id="620" r:id="rId108"/>
    <p:sldId id="611" r:id="rId109"/>
    <p:sldId id="623" r:id="rId110"/>
    <p:sldId id="630" r:id="rId111"/>
    <p:sldId id="631" r:id="rId112"/>
    <p:sldId id="632" r:id="rId113"/>
    <p:sldId id="624" r:id="rId114"/>
    <p:sldId id="633" r:id="rId115"/>
    <p:sldId id="634" r:id="rId116"/>
    <p:sldId id="635" r:id="rId117"/>
    <p:sldId id="625" r:id="rId118"/>
    <p:sldId id="637" r:id="rId119"/>
    <p:sldId id="638" r:id="rId120"/>
    <p:sldId id="639" r:id="rId121"/>
    <p:sldId id="626" r:id="rId122"/>
    <p:sldId id="640" r:id="rId123"/>
    <p:sldId id="641" r:id="rId124"/>
    <p:sldId id="642" r:id="rId125"/>
    <p:sldId id="643" r:id="rId126"/>
    <p:sldId id="627" r:id="rId127"/>
    <p:sldId id="644" r:id="rId128"/>
    <p:sldId id="645" r:id="rId129"/>
    <p:sldId id="646" r:id="rId130"/>
    <p:sldId id="647" r:id="rId131"/>
    <p:sldId id="648" r:id="rId132"/>
    <p:sldId id="628" r:id="rId133"/>
    <p:sldId id="649" r:id="rId134"/>
    <p:sldId id="650" r:id="rId135"/>
    <p:sldId id="651" r:id="rId136"/>
    <p:sldId id="629" r:id="rId137"/>
    <p:sldId id="652" r:id="rId138"/>
    <p:sldId id="653" r:id="rId139"/>
    <p:sldId id="654" r:id="rId140"/>
    <p:sldId id="655" r:id="rId141"/>
    <p:sldId id="656" r:id="rId142"/>
    <p:sldId id="657" r:id="rId143"/>
    <p:sldId id="658" r:id="rId144"/>
    <p:sldId id="659" r:id="rId145"/>
    <p:sldId id="660" r:id="rId146"/>
    <p:sldId id="661" r:id="rId1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40"/>
    <a:srgbClr val="127755"/>
    <a:srgbClr val="4E57A5"/>
    <a:srgbClr val="44A3BD"/>
    <a:srgbClr val="409659"/>
    <a:srgbClr val="00311E"/>
    <a:srgbClr val="BCC922"/>
    <a:srgbClr val="DEDBC4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29" autoAdjust="0"/>
    <p:restoredTop sz="88351" autoAdjust="0"/>
  </p:normalViewPr>
  <p:slideViewPr>
    <p:cSldViewPr snapToGrid="0">
      <p:cViewPr varScale="1">
        <p:scale>
          <a:sx n="101" d="100"/>
          <a:sy n="10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2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유란(컴퓨터공학전공)" userId="9b78cc58-c363-4f7e-afaf-cf101069adac" providerId="ADAL" clId="{2B1AE4A2-4926-47EB-9D1A-82F45DA9174A}"/>
    <pc:docChg chg="undo custSel addSld delSld modSld">
      <pc:chgData name="오유란(컴퓨터공학전공)" userId="9b78cc58-c363-4f7e-afaf-cf101069adac" providerId="ADAL" clId="{2B1AE4A2-4926-47EB-9D1A-82F45DA9174A}" dt="2018-09-12T01:42:49.002" v="3843" actId="1076"/>
      <pc:docMkLst>
        <pc:docMk/>
      </pc:docMkLst>
      <pc:sldChg chg="del">
        <pc:chgData name="오유란(컴퓨터공학전공)" userId="9b78cc58-c363-4f7e-afaf-cf101069adac" providerId="ADAL" clId="{2B1AE4A2-4926-47EB-9D1A-82F45DA9174A}" dt="2018-09-12T00:25:06.005" v="181" actId="2696"/>
        <pc:sldMkLst>
          <pc:docMk/>
          <pc:sldMk cId="3188094733" sldId="622"/>
        </pc:sldMkLst>
      </pc:sldChg>
      <pc:sldChg chg="modSp">
        <pc:chgData name="오유란(컴퓨터공학전공)" userId="9b78cc58-c363-4f7e-afaf-cf101069adac" providerId="ADAL" clId="{2B1AE4A2-4926-47EB-9D1A-82F45DA9174A}" dt="2018-09-12T00:25:40.303" v="183" actId="27636"/>
        <pc:sldMkLst>
          <pc:docMk/>
          <pc:sldMk cId="3484479390" sldId="623"/>
        </pc:sldMkLst>
        <pc:spChg chg="mod">
          <ac:chgData name="오유란(컴퓨터공학전공)" userId="9b78cc58-c363-4f7e-afaf-cf101069adac" providerId="ADAL" clId="{2B1AE4A2-4926-47EB-9D1A-82F45DA9174A}" dt="2018-09-12T00:25:40.303" v="183" actId="27636"/>
          <ac:spMkLst>
            <pc:docMk/>
            <pc:sldMk cId="3484479390" sldId="623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0:48:33.234" v="1009" actId="27636"/>
        <pc:sldMkLst>
          <pc:docMk/>
          <pc:sldMk cId="3969422549" sldId="624"/>
        </pc:sldMkLst>
        <pc:spChg chg="mod">
          <ac:chgData name="오유란(컴퓨터공학전공)" userId="9b78cc58-c363-4f7e-afaf-cf101069adac" providerId="ADAL" clId="{2B1AE4A2-4926-47EB-9D1A-82F45DA9174A}" dt="2018-09-12T00:48:33.234" v="1009" actId="27636"/>
          <ac:spMkLst>
            <pc:docMk/>
            <pc:sldMk cId="3969422549" sldId="624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1:05:11.287" v="2160"/>
        <pc:sldMkLst>
          <pc:docMk/>
          <pc:sldMk cId="3259216903" sldId="625"/>
        </pc:sldMkLst>
        <pc:spChg chg="mod">
          <ac:chgData name="오유란(컴퓨터공학전공)" userId="9b78cc58-c363-4f7e-afaf-cf101069adac" providerId="ADAL" clId="{2B1AE4A2-4926-47EB-9D1A-82F45DA9174A}" dt="2018-09-12T01:05:11.287" v="2160"/>
          <ac:spMkLst>
            <pc:docMk/>
            <pc:sldMk cId="3259216903" sldId="625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1:04:44.205" v="2101" actId="114"/>
        <pc:sldMkLst>
          <pc:docMk/>
          <pc:sldMk cId="1385280067" sldId="626"/>
        </pc:sldMkLst>
        <pc:spChg chg="mod">
          <ac:chgData name="오유란(컴퓨터공학전공)" userId="9b78cc58-c363-4f7e-afaf-cf101069adac" providerId="ADAL" clId="{2B1AE4A2-4926-47EB-9D1A-82F45DA9174A}" dt="2018-09-12T01:04:44.205" v="2101" actId="114"/>
          <ac:spMkLst>
            <pc:docMk/>
            <pc:sldMk cId="1385280067" sldId="626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1:11:04.453" v="2364" actId="20577"/>
        <pc:sldMkLst>
          <pc:docMk/>
          <pc:sldMk cId="19520750" sldId="627"/>
        </pc:sldMkLst>
        <pc:spChg chg="mod">
          <ac:chgData name="오유란(컴퓨터공학전공)" userId="9b78cc58-c363-4f7e-afaf-cf101069adac" providerId="ADAL" clId="{2B1AE4A2-4926-47EB-9D1A-82F45DA9174A}" dt="2018-09-12T01:11:04.453" v="2364" actId="20577"/>
          <ac:spMkLst>
            <pc:docMk/>
            <pc:sldMk cId="19520750" sldId="627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1:26:25.830" v="3037"/>
        <pc:sldMkLst>
          <pc:docMk/>
          <pc:sldMk cId="3075856599" sldId="628"/>
        </pc:sldMkLst>
        <pc:spChg chg="mod">
          <ac:chgData name="오유란(컴퓨터공학전공)" userId="9b78cc58-c363-4f7e-afaf-cf101069adac" providerId="ADAL" clId="{2B1AE4A2-4926-47EB-9D1A-82F45DA9174A}" dt="2018-09-12T01:26:25.830" v="3037"/>
          <ac:spMkLst>
            <pc:docMk/>
            <pc:sldMk cId="3075856599" sldId="628"/>
            <ac:spMk id="5" creationId="{2B8873FD-9BB3-4799-80AB-2B83BE2AE3A1}"/>
          </ac:spMkLst>
        </pc:spChg>
      </pc:sldChg>
      <pc:sldChg chg="modSp">
        <pc:chgData name="오유란(컴퓨터공학전공)" userId="9b78cc58-c363-4f7e-afaf-cf101069adac" providerId="ADAL" clId="{2B1AE4A2-4926-47EB-9D1A-82F45DA9174A}" dt="2018-09-12T01:33:40.673" v="3677"/>
        <pc:sldMkLst>
          <pc:docMk/>
          <pc:sldMk cId="2099350321" sldId="629"/>
        </pc:sldMkLst>
        <pc:spChg chg="mod">
          <ac:chgData name="오유란(컴퓨터공학전공)" userId="9b78cc58-c363-4f7e-afaf-cf101069adac" providerId="ADAL" clId="{2B1AE4A2-4926-47EB-9D1A-82F45DA9174A}" dt="2018-09-12T01:33:40.673" v="3677"/>
          <ac:spMkLst>
            <pc:docMk/>
            <pc:sldMk cId="2099350321" sldId="629"/>
            <ac:spMk id="5" creationId="{2B8873FD-9BB3-4799-80AB-2B83BE2AE3A1}"/>
          </ac:spMkLst>
        </pc:spChg>
      </pc:sldChg>
      <pc:sldChg chg="addSp delSp modSp add">
        <pc:chgData name="오유란(컴퓨터공학전공)" userId="9b78cc58-c363-4f7e-afaf-cf101069adac" providerId="ADAL" clId="{2B1AE4A2-4926-47EB-9D1A-82F45DA9174A}" dt="2018-09-12T00:21:53.456" v="78" actId="20577"/>
        <pc:sldMkLst>
          <pc:docMk/>
          <pc:sldMk cId="4148696274" sldId="630"/>
        </pc:sldMkLst>
        <pc:spChg chg="mod">
          <ac:chgData name="오유란(컴퓨터공학전공)" userId="9b78cc58-c363-4f7e-afaf-cf101069adac" providerId="ADAL" clId="{2B1AE4A2-4926-47EB-9D1A-82F45DA9174A}" dt="2018-09-12T00:21:53.456" v="78" actId="20577"/>
          <ac:spMkLst>
            <pc:docMk/>
            <pc:sldMk cId="4148696274" sldId="630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0:21:47.696" v="66" actId="478"/>
          <ac:picMkLst>
            <pc:docMk/>
            <pc:sldMk cId="4148696274" sldId="630"/>
            <ac:picMk id="3" creationId="{1BC50A93-4736-4276-9673-67D02818C98E}"/>
          </ac:picMkLst>
        </pc:picChg>
        <pc:picChg chg="add mod">
          <ac:chgData name="오유란(컴퓨터공학전공)" userId="9b78cc58-c363-4f7e-afaf-cf101069adac" providerId="ADAL" clId="{2B1AE4A2-4926-47EB-9D1A-82F45DA9174A}" dt="2018-09-12T00:21:45.343" v="65" actId="14100"/>
          <ac:picMkLst>
            <pc:docMk/>
            <pc:sldMk cId="4148696274" sldId="630"/>
            <ac:picMk id="5" creationId="{D767C502-F9A5-4891-8669-10E6A25A08E0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0:23:55.686" v="176"/>
        <pc:sldMkLst>
          <pc:docMk/>
          <pc:sldMk cId="3133165096" sldId="631"/>
        </pc:sldMkLst>
        <pc:picChg chg="add mod">
          <ac:chgData name="오유란(컴퓨터공학전공)" userId="9b78cc58-c363-4f7e-afaf-cf101069adac" providerId="ADAL" clId="{2B1AE4A2-4926-47EB-9D1A-82F45DA9174A}" dt="2018-09-12T00:23:25.221" v="174" actId="14100"/>
          <ac:picMkLst>
            <pc:docMk/>
            <pc:sldMk cId="3133165096" sldId="631"/>
            <ac:picMk id="3" creationId="{59F841D3-1519-4A87-9C73-23D5BF055A08}"/>
          </ac:picMkLst>
        </pc:picChg>
        <pc:picChg chg="add del">
          <ac:chgData name="오유란(컴퓨터공학전공)" userId="9b78cc58-c363-4f7e-afaf-cf101069adac" providerId="ADAL" clId="{2B1AE4A2-4926-47EB-9D1A-82F45DA9174A}" dt="2018-09-12T00:23:55.686" v="176"/>
          <ac:picMkLst>
            <pc:docMk/>
            <pc:sldMk cId="3133165096" sldId="631"/>
            <ac:picMk id="8" creationId="{FF0260BA-EE78-4E85-BBB3-BE6B11C9BD0C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0:24:13.689" v="180" actId="931"/>
        <pc:sldMkLst>
          <pc:docMk/>
          <pc:sldMk cId="212884729" sldId="632"/>
        </pc:sldMkLst>
        <pc:picChg chg="del">
          <ac:chgData name="오유란(컴퓨터공학전공)" userId="9b78cc58-c363-4f7e-afaf-cf101069adac" providerId="ADAL" clId="{2B1AE4A2-4926-47EB-9D1A-82F45DA9174A}" dt="2018-09-12T00:24:00.912" v="178" actId="478"/>
          <ac:picMkLst>
            <pc:docMk/>
            <pc:sldMk cId="212884729" sldId="632"/>
            <ac:picMk id="3" creationId="{59F841D3-1519-4A87-9C73-23D5BF055A08}"/>
          </ac:picMkLst>
        </pc:picChg>
        <pc:picChg chg="del">
          <ac:chgData name="오유란(컴퓨터공학전공)" userId="9b78cc58-c363-4f7e-afaf-cf101069adac" providerId="ADAL" clId="{2B1AE4A2-4926-47EB-9D1A-82F45DA9174A}" dt="2018-09-12T00:24:02.625" v="179" actId="478"/>
          <ac:picMkLst>
            <pc:docMk/>
            <pc:sldMk cId="212884729" sldId="632"/>
            <ac:picMk id="5" creationId="{D767C502-F9A5-4891-8669-10E6A25A08E0}"/>
          </ac:picMkLst>
        </pc:picChg>
        <pc:picChg chg="add mod">
          <ac:chgData name="오유란(컴퓨터공학전공)" userId="9b78cc58-c363-4f7e-afaf-cf101069adac" providerId="ADAL" clId="{2B1AE4A2-4926-47EB-9D1A-82F45DA9174A}" dt="2018-09-12T00:24:13.689" v="180" actId="931"/>
          <ac:picMkLst>
            <pc:docMk/>
            <pc:sldMk cId="212884729" sldId="632"/>
            <ac:picMk id="8" creationId="{BF8902B1-98FB-4011-A69C-CD0BC1712FD7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0:50:51.618" v="1188" actId="478"/>
        <pc:sldMkLst>
          <pc:docMk/>
          <pc:sldMk cId="889268395" sldId="633"/>
        </pc:sldMkLst>
        <pc:spChg chg="mod">
          <ac:chgData name="오유란(컴퓨터공학전공)" userId="9b78cc58-c363-4f7e-afaf-cf101069adac" providerId="ADAL" clId="{2B1AE4A2-4926-47EB-9D1A-82F45DA9174A}" dt="2018-09-12T00:38:00.687" v="574" actId="20577"/>
          <ac:spMkLst>
            <pc:docMk/>
            <pc:sldMk cId="889268395" sldId="633"/>
            <ac:spMk id="6" creationId="{6F17730C-065D-40CA-BE03-FE23B8DA328A}"/>
          </ac:spMkLst>
        </pc:spChg>
        <pc:spChg chg="mod">
          <ac:chgData name="오유란(컴퓨터공학전공)" userId="9b78cc58-c363-4f7e-afaf-cf101069adac" providerId="ADAL" clId="{2B1AE4A2-4926-47EB-9D1A-82F45DA9174A}" dt="2018-09-12T00:35:42.383" v="557" actId="20577"/>
          <ac:spMkLst>
            <pc:docMk/>
            <pc:sldMk cId="889268395" sldId="633"/>
            <ac:spMk id="7" creationId="{9CC5F3DD-40CB-46B4-94D1-D414FE2082D7}"/>
          </ac:spMkLst>
        </pc:spChg>
        <pc:spChg chg="add del mod">
          <ac:chgData name="오유란(컴퓨터공학전공)" userId="9b78cc58-c363-4f7e-afaf-cf101069adac" providerId="ADAL" clId="{2B1AE4A2-4926-47EB-9D1A-82F45DA9174A}" dt="2018-09-12T00:50:51.618" v="1188" actId="478"/>
          <ac:spMkLst>
            <pc:docMk/>
            <pc:sldMk cId="889268395" sldId="633"/>
            <ac:spMk id="10" creationId="{5583B21A-481A-4405-A159-FB9CCDC95CE3}"/>
          </ac:spMkLst>
        </pc:spChg>
        <pc:spChg chg="add mod">
          <ac:chgData name="오유란(컴퓨터공학전공)" userId="9b78cc58-c363-4f7e-afaf-cf101069adac" providerId="ADAL" clId="{2B1AE4A2-4926-47EB-9D1A-82F45DA9174A}" dt="2018-09-12T00:50:38.259" v="1187" actId="404"/>
          <ac:spMkLst>
            <pc:docMk/>
            <pc:sldMk cId="889268395" sldId="633"/>
            <ac:spMk id="11" creationId="{8C4A046D-4C3B-4E90-8E89-FD5708399A4D}"/>
          </ac:spMkLst>
        </pc:spChg>
        <pc:picChg chg="del">
          <ac:chgData name="오유란(컴퓨터공학전공)" userId="9b78cc58-c363-4f7e-afaf-cf101069adac" providerId="ADAL" clId="{2B1AE4A2-4926-47EB-9D1A-82F45DA9174A}" dt="2018-09-12T00:35:44.957" v="558" actId="478"/>
          <ac:picMkLst>
            <pc:docMk/>
            <pc:sldMk cId="889268395" sldId="633"/>
            <ac:picMk id="3" creationId="{59F841D3-1519-4A87-9C73-23D5BF055A08}"/>
          </ac:picMkLst>
        </pc:picChg>
        <pc:picChg chg="del">
          <ac:chgData name="오유란(컴퓨터공학전공)" userId="9b78cc58-c363-4f7e-afaf-cf101069adac" providerId="ADAL" clId="{2B1AE4A2-4926-47EB-9D1A-82F45DA9174A}" dt="2018-09-12T00:35:46.421" v="559" actId="478"/>
          <ac:picMkLst>
            <pc:docMk/>
            <pc:sldMk cId="889268395" sldId="633"/>
            <ac:picMk id="5" creationId="{D767C502-F9A5-4891-8669-10E6A25A08E0}"/>
          </ac:picMkLst>
        </pc:picChg>
        <pc:picChg chg="add mod">
          <ac:chgData name="오유란(컴퓨터공학전공)" userId="9b78cc58-c363-4f7e-afaf-cf101069adac" providerId="ADAL" clId="{2B1AE4A2-4926-47EB-9D1A-82F45DA9174A}" dt="2018-09-12T00:36:06.096" v="562" actId="1076"/>
          <ac:picMkLst>
            <pc:docMk/>
            <pc:sldMk cId="889268395" sldId="633"/>
            <ac:picMk id="8" creationId="{2C32D8FB-1792-446B-A822-340EC31E9E58}"/>
          </ac:picMkLst>
        </pc:picChg>
        <pc:picChg chg="add del">
          <ac:chgData name="오유란(컴퓨터공학전공)" userId="9b78cc58-c363-4f7e-afaf-cf101069adac" providerId="ADAL" clId="{2B1AE4A2-4926-47EB-9D1A-82F45DA9174A}" dt="2018-09-12T00:37:20.354" v="564"/>
          <ac:picMkLst>
            <pc:docMk/>
            <pc:sldMk cId="889268395" sldId="633"/>
            <ac:picMk id="9" creationId="{77583D3E-B096-45A4-AA8C-71277E676D47}"/>
          </ac:picMkLst>
        </pc:picChg>
      </pc:sldChg>
      <pc:sldChg chg="addSp modSp add">
        <pc:chgData name="오유란(컴퓨터공학전공)" userId="9b78cc58-c363-4f7e-afaf-cf101069adac" providerId="ADAL" clId="{2B1AE4A2-4926-47EB-9D1A-82F45DA9174A}" dt="2018-09-12T00:38:05.790" v="584" actId="20577"/>
        <pc:sldMkLst>
          <pc:docMk/>
          <pc:sldMk cId="376675122" sldId="634"/>
        </pc:sldMkLst>
        <pc:spChg chg="mod">
          <ac:chgData name="오유란(컴퓨터공학전공)" userId="9b78cc58-c363-4f7e-afaf-cf101069adac" providerId="ADAL" clId="{2B1AE4A2-4926-47EB-9D1A-82F45DA9174A}" dt="2018-09-12T00:38:05.790" v="584" actId="20577"/>
          <ac:spMkLst>
            <pc:docMk/>
            <pc:sldMk cId="376675122" sldId="634"/>
            <ac:spMk id="6" creationId="{6F17730C-065D-40CA-BE03-FE23B8DA328A}"/>
          </ac:spMkLst>
        </pc:spChg>
        <pc:picChg chg="add mod">
          <ac:chgData name="오유란(컴퓨터공학전공)" userId="9b78cc58-c363-4f7e-afaf-cf101069adac" providerId="ADAL" clId="{2B1AE4A2-4926-47EB-9D1A-82F45DA9174A}" dt="2018-09-12T00:37:43.344" v="568" actId="14100"/>
          <ac:picMkLst>
            <pc:docMk/>
            <pc:sldMk cId="376675122" sldId="634"/>
            <ac:picMk id="3" creationId="{8FBDB924-AAC3-429F-9C87-4BB17879224D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0:39:42.452" v="589" actId="931"/>
        <pc:sldMkLst>
          <pc:docMk/>
          <pc:sldMk cId="1466002542" sldId="635"/>
        </pc:sldMkLst>
        <pc:spChg chg="del">
          <ac:chgData name="오유란(컴퓨터공학전공)" userId="9b78cc58-c363-4f7e-afaf-cf101069adac" providerId="ADAL" clId="{2B1AE4A2-4926-47EB-9D1A-82F45DA9174A}" dt="2018-09-12T00:39:30.951" v="588" actId="478"/>
          <ac:spMkLst>
            <pc:docMk/>
            <pc:sldMk cId="1466002542" sldId="635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0:39:26.837" v="586" actId="478"/>
          <ac:picMkLst>
            <pc:docMk/>
            <pc:sldMk cId="1466002542" sldId="635"/>
            <ac:picMk id="3" creationId="{8FBDB924-AAC3-429F-9C87-4BB17879224D}"/>
          </ac:picMkLst>
        </pc:picChg>
        <pc:picChg chg="add mod">
          <ac:chgData name="오유란(컴퓨터공학전공)" userId="9b78cc58-c363-4f7e-afaf-cf101069adac" providerId="ADAL" clId="{2B1AE4A2-4926-47EB-9D1A-82F45DA9174A}" dt="2018-09-12T00:39:42.452" v="589" actId="931"/>
          <ac:picMkLst>
            <pc:docMk/>
            <pc:sldMk cId="1466002542" sldId="635"/>
            <ac:picMk id="5" creationId="{65FEE061-5051-4B5B-97DF-36303672F9D1}"/>
          </ac:picMkLst>
        </pc:picChg>
        <pc:picChg chg="del">
          <ac:chgData name="오유란(컴퓨터공학전공)" userId="9b78cc58-c363-4f7e-afaf-cf101069adac" providerId="ADAL" clId="{2B1AE4A2-4926-47EB-9D1A-82F45DA9174A}" dt="2018-09-12T00:39:28.088" v="587" actId="478"/>
          <ac:picMkLst>
            <pc:docMk/>
            <pc:sldMk cId="1466002542" sldId="635"/>
            <ac:picMk id="8" creationId="{2C32D8FB-1792-446B-A822-340EC31E9E58}"/>
          </ac:picMkLst>
        </pc:picChg>
      </pc:sldChg>
      <pc:sldChg chg="delSp add del">
        <pc:chgData name="오유란(컴퓨터공학전공)" userId="9b78cc58-c363-4f7e-afaf-cf101069adac" providerId="ADAL" clId="{2B1AE4A2-4926-47EB-9D1A-82F45DA9174A}" dt="2018-09-12T01:02:27.853" v="1753" actId="2696"/>
        <pc:sldMkLst>
          <pc:docMk/>
          <pc:sldMk cId="3553368362" sldId="636"/>
        </pc:sldMkLst>
        <pc:spChg chg="del">
          <ac:chgData name="오유란(컴퓨터공학전공)" userId="9b78cc58-c363-4f7e-afaf-cf101069adac" providerId="ADAL" clId="{2B1AE4A2-4926-47EB-9D1A-82F45DA9174A}" dt="2018-09-12T00:44:44.448" v="824" actId="478"/>
          <ac:spMkLst>
            <pc:docMk/>
            <pc:sldMk cId="3553368362" sldId="636"/>
            <ac:spMk id="5" creationId="{2B8873FD-9BB3-4799-80AB-2B83BE2AE3A1}"/>
          </ac:spMkLst>
        </pc:spChg>
      </pc:sldChg>
      <pc:sldChg chg="addSp modSp add">
        <pc:chgData name="오유란(컴퓨터공학전공)" userId="9b78cc58-c363-4f7e-afaf-cf101069adac" providerId="ADAL" clId="{2B1AE4A2-4926-47EB-9D1A-82F45DA9174A}" dt="2018-09-12T00:45:20.533" v="839" actId="20577"/>
        <pc:sldMkLst>
          <pc:docMk/>
          <pc:sldMk cId="1770893203" sldId="637"/>
        </pc:sldMkLst>
        <pc:spChg chg="mod">
          <ac:chgData name="오유란(컴퓨터공학전공)" userId="9b78cc58-c363-4f7e-afaf-cf101069adac" providerId="ADAL" clId="{2B1AE4A2-4926-47EB-9D1A-82F45DA9174A}" dt="2018-09-12T00:45:20.533" v="839" actId="20577"/>
          <ac:spMkLst>
            <pc:docMk/>
            <pc:sldMk cId="1770893203" sldId="637"/>
            <ac:spMk id="7" creationId="{9CC5F3DD-40CB-46B4-94D1-D414FE2082D7}"/>
          </ac:spMkLst>
        </pc:spChg>
        <pc:picChg chg="add mod">
          <ac:chgData name="오유란(컴퓨터공학전공)" userId="9b78cc58-c363-4f7e-afaf-cf101069adac" providerId="ADAL" clId="{2B1AE4A2-4926-47EB-9D1A-82F45DA9174A}" dt="2018-09-12T00:45:14.690" v="828" actId="14100"/>
          <ac:picMkLst>
            <pc:docMk/>
            <pc:sldMk cId="1770893203" sldId="637"/>
            <ac:picMk id="5" creationId="{4367A59E-B06A-4EA3-839D-2E81A1589DA2}"/>
          </ac:picMkLst>
        </pc:picChg>
      </pc:sldChg>
      <pc:sldChg chg="addSp modSp add">
        <pc:chgData name="오유란(컴퓨터공학전공)" userId="9b78cc58-c363-4f7e-afaf-cf101069adac" providerId="ADAL" clId="{2B1AE4A2-4926-47EB-9D1A-82F45DA9174A}" dt="2018-09-12T00:47:39.281" v="1003" actId="14100"/>
        <pc:sldMkLst>
          <pc:docMk/>
          <pc:sldMk cId="2238011967" sldId="638"/>
        </pc:sldMkLst>
        <pc:picChg chg="add mod">
          <ac:chgData name="오유란(컴퓨터공학전공)" userId="9b78cc58-c363-4f7e-afaf-cf101069adac" providerId="ADAL" clId="{2B1AE4A2-4926-47EB-9D1A-82F45DA9174A}" dt="2018-09-12T00:47:39.281" v="1003" actId="14100"/>
          <ac:picMkLst>
            <pc:docMk/>
            <pc:sldMk cId="2238011967" sldId="638"/>
            <ac:picMk id="9" creationId="{79BB1B83-C338-4A8E-9E6B-CD07DF3FA6D1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0:56:12.253" v="1752" actId="931"/>
        <pc:sldMkLst>
          <pc:docMk/>
          <pc:sldMk cId="2128137836" sldId="639"/>
        </pc:sldMkLst>
        <pc:picChg chg="del">
          <ac:chgData name="오유란(컴퓨터공학전공)" userId="9b78cc58-c363-4f7e-afaf-cf101069adac" providerId="ADAL" clId="{2B1AE4A2-4926-47EB-9D1A-82F45DA9174A}" dt="2018-09-12T00:56:01.311" v="1750" actId="478"/>
          <ac:picMkLst>
            <pc:docMk/>
            <pc:sldMk cId="2128137836" sldId="639"/>
            <ac:picMk id="3" creationId="{8FBDB924-AAC3-429F-9C87-4BB17879224D}"/>
          </ac:picMkLst>
        </pc:picChg>
        <pc:picChg chg="del">
          <ac:chgData name="오유란(컴퓨터공학전공)" userId="9b78cc58-c363-4f7e-afaf-cf101069adac" providerId="ADAL" clId="{2B1AE4A2-4926-47EB-9D1A-82F45DA9174A}" dt="2018-09-12T00:55:59.597" v="1749" actId="478"/>
          <ac:picMkLst>
            <pc:docMk/>
            <pc:sldMk cId="2128137836" sldId="639"/>
            <ac:picMk id="5" creationId="{4367A59E-B06A-4EA3-839D-2E81A1589DA2}"/>
          </ac:picMkLst>
        </pc:picChg>
        <pc:picChg chg="del">
          <ac:chgData name="오유란(컴퓨터공학전공)" userId="9b78cc58-c363-4f7e-afaf-cf101069adac" providerId="ADAL" clId="{2B1AE4A2-4926-47EB-9D1A-82F45DA9174A}" dt="2018-09-12T00:56:02.718" v="1751" actId="478"/>
          <ac:picMkLst>
            <pc:docMk/>
            <pc:sldMk cId="2128137836" sldId="639"/>
            <ac:picMk id="8" creationId="{2C32D8FB-1792-446B-A822-340EC31E9E58}"/>
          </ac:picMkLst>
        </pc:picChg>
        <pc:picChg chg="del">
          <ac:chgData name="오유란(컴퓨터공학전공)" userId="9b78cc58-c363-4f7e-afaf-cf101069adac" providerId="ADAL" clId="{2B1AE4A2-4926-47EB-9D1A-82F45DA9174A}" dt="2018-09-12T00:55:58.183" v="1748" actId="478"/>
          <ac:picMkLst>
            <pc:docMk/>
            <pc:sldMk cId="2128137836" sldId="639"/>
            <ac:picMk id="9" creationId="{79BB1B83-C338-4A8E-9E6B-CD07DF3FA6D1}"/>
          </ac:picMkLst>
        </pc:picChg>
        <pc:picChg chg="add mod">
          <ac:chgData name="오유란(컴퓨터공학전공)" userId="9b78cc58-c363-4f7e-afaf-cf101069adac" providerId="ADAL" clId="{2B1AE4A2-4926-47EB-9D1A-82F45DA9174A}" dt="2018-09-12T00:56:12.253" v="1752" actId="931"/>
          <ac:picMkLst>
            <pc:docMk/>
            <pc:sldMk cId="2128137836" sldId="639"/>
            <ac:picMk id="10" creationId="{02177155-88D7-4495-A93E-119FD7A54CD4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06:57.718" v="2197"/>
        <pc:sldMkLst>
          <pc:docMk/>
          <pc:sldMk cId="748697454" sldId="640"/>
        </pc:sldMkLst>
        <pc:spChg chg="mod">
          <ac:chgData name="오유란(컴퓨터공학전공)" userId="9b78cc58-c363-4f7e-afaf-cf101069adac" providerId="ADAL" clId="{2B1AE4A2-4926-47EB-9D1A-82F45DA9174A}" dt="2018-09-12T01:05:34.108" v="2188" actId="20577"/>
          <ac:spMkLst>
            <pc:docMk/>
            <pc:sldMk cId="748697454" sldId="640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1:05:39.212" v="2191" actId="478"/>
          <ac:picMkLst>
            <pc:docMk/>
            <pc:sldMk cId="748697454" sldId="640"/>
            <ac:picMk id="3" creationId="{8FBDB924-AAC3-429F-9C87-4BB17879224D}"/>
          </ac:picMkLst>
        </pc:picChg>
        <pc:picChg chg="del">
          <ac:chgData name="오유란(컴퓨터공학전공)" userId="9b78cc58-c363-4f7e-afaf-cf101069adac" providerId="ADAL" clId="{2B1AE4A2-4926-47EB-9D1A-82F45DA9174A}" dt="2018-09-12T01:05:38.750" v="2190" actId="478"/>
          <ac:picMkLst>
            <pc:docMk/>
            <pc:sldMk cId="748697454" sldId="640"/>
            <ac:picMk id="5" creationId="{4367A59E-B06A-4EA3-839D-2E81A1589DA2}"/>
          </ac:picMkLst>
        </pc:picChg>
        <pc:picChg chg="del">
          <ac:chgData name="오유란(컴퓨터공학전공)" userId="9b78cc58-c363-4f7e-afaf-cf101069adac" providerId="ADAL" clId="{2B1AE4A2-4926-47EB-9D1A-82F45DA9174A}" dt="2018-09-12T01:05:40.328" v="2192" actId="478"/>
          <ac:picMkLst>
            <pc:docMk/>
            <pc:sldMk cId="748697454" sldId="640"/>
            <ac:picMk id="8" creationId="{2C32D8FB-1792-446B-A822-340EC31E9E58}"/>
          </ac:picMkLst>
        </pc:picChg>
        <pc:picChg chg="del">
          <ac:chgData name="오유란(컴퓨터공학전공)" userId="9b78cc58-c363-4f7e-afaf-cf101069adac" providerId="ADAL" clId="{2B1AE4A2-4926-47EB-9D1A-82F45DA9174A}" dt="2018-09-12T01:05:37.198" v="2189" actId="478"/>
          <ac:picMkLst>
            <pc:docMk/>
            <pc:sldMk cId="748697454" sldId="640"/>
            <ac:picMk id="9" creationId="{79BB1B83-C338-4A8E-9E6B-CD07DF3FA6D1}"/>
          </ac:picMkLst>
        </pc:picChg>
        <pc:picChg chg="add mod">
          <ac:chgData name="오유란(컴퓨터공학전공)" userId="9b78cc58-c363-4f7e-afaf-cf101069adac" providerId="ADAL" clId="{2B1AE4A2-4926-47EB-9D1A-82F45DA9174A}" dt="2018-09-12T01:06:45.847" v="2195" actId="1076"/>
          <ac:picMkLst>
            <pc:docMk/>
            <pc:sldMk cId="748697454" sldId="640"/>
            <ac:picMk id="10" creationId="{0BDDA977-267C-4BC8-AB88-3BD446439886}"/>
          </ac:picMkLst>
        </pc:picChg>
        <pc:picChg chg="add del">
          <ac:chgData name="오유란(컴퓨터공학전공)" userId="9b78cc58-c363-4f7e-afaf-cf101069adac" providerId="ADAL" clId="{2B1AE4A2-4926-47EB-9D1A-82F45DA9174A}" dt="2018-09-12T01:06:57.718" v="2197"/>
          <ac:picMkLst>
            <pc:docMk/>
            <pc:sldMk cId="748697454" sldId="640"/>
            <ac:picMk id="11" creationId="{16E700F3-5198-4F3F-960F-87134063C3D2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07:35.392" v="2203"/>
        <pc:sldMkLst>
          <pc:docMk/>
          <pc:sldMk cId="71464040" sldId="641"/>
        </pc:sldMkLst>
        <pc:picChg chg="add mod">
          <ac:chgData name="오유란(컴퓨터공학전공)" userId="9b78cc58-c363-4f7e-afaf-cf101069adac" providerId="ADAL" clId="{2B1AE4A2-4926-47EB-9D1A-82F45DA9174A}" dt="2018-09-12T01:07:16.574" v="2201" actId="14100"/>
          <ac:picMkLst>
            <pc:docMk/>
            <pc:sldMk cId="71464040" sldId="641"/>
            <ac:picMk id="3" creationId="{36A75957-EB9D-4B16-A635-A859733BF5C7}"/>
          </ac:picMkLst>
        </pc:picChg>
        <pc:picChg chg="add del">
          <ac:chgData name="오유란(컴퓨터공학전공)" userId="9b78cc58-c363-4f7e-afaf-cf101069adac" providerId="ADAL" clId="{2B1AE4A2-4926-47EB-9D1A-82F45DA9174A}" dt="2018-09-12T01:07:35.392" v="2203"/>
          <ac:picMkLst>
            <pc:docMk/>
            <pc:sldMk cId="71464040" sldId="641"/>
            <ac:picMk id="8" creationId="{5425F6C0-B8DD-4896-8ADE-2259D8B46A2A}"/>
          </ac:picMkLst>
        </pc:picChg>
      </pc:sldChg>
      <pc:sldChg chg="addSp modSp add">
        <pc:chgData name="오유란(컴퓨터공학전공)" userId="9b78cc58-c363-4f7e-afaf-cf101069adac" providerId="ADAL" clId="{2B1AE4A2-4926-47EB-9D1A-82F45DA9174A}" dt="2018-09-12T01:08:27.784" v="2211" actId="14100"/>
        <pc:sldMkLst>
          <pc:docMk/>
          <pc:sldMk cId="3698526565" sldId="642"/>
        </pc:sldMkLst>
        <pc:spChg chg="mod">
          <ac:chgData name="오유란(컴퓨터공학전공)" userId="9b78cc58-c363-4f7e-afaf-cf101069adac" providerId="ADAL" clId="{2B1AE4A2-4926-47EB-9D1A-82F45DA9174A}" dt="2018-09-12T01:07:42.693" v="2208" actId="20577"/>
          <ac:spMkLst>
            <pc:docMk/>
            <pc:sldMk cId="3698526565" sldId="642"/>
            <ac:spMk id="7" creationId="{9CC5F3DD-40CB-46B4-94D1-D414FE2082D7}"/>
          </ac:spMkLst>
        </pc:spChg>
        <pc:picChg chg="add mod">
          <ac:chgData name="오유란(컴퓨터공학전공)" userId="9b78cc58-c363-4f7e-afaf-cf101069adac" providerId="ADAL" clId="{2B1AE4A2-4926-47EB-9D1A-82F45DA9174A}" dt="2018-09-12T01:08:27.784" v="2211" actId="14100"/>
          <ac:picMkLst>
            <pc:docMk/>
            <pc:sldMk cId="3698526565" sldId="642"/>
            <ac:picMk id="3" creationId="{79AB4124-E088-4612-BEB4-369B095B5470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09:13.085" v="2215" actId="931"/>
        <pc:sldMkLst>
          <pc:docMk/>
          <pc:sldMk cId="1541018211" sldId="643"/>
        </pc:sldMkLst>
        <pc:picChg chg="del">
          <ac:chgData name="오유란(컴퓨터공학전공)" userId="9b78cc58-c363-4f7e-afaf-cf101069adac" providerId="ADAL" clId="{2B1AE4A2-4926-47EB-9D1A-82F45DA9174A}" dt="2018-09-12T01:08:56.143" v="2213" actId="478"/>
          <ac:picMkLst>
            <pc:docMk/>
            <pc:sldMk cId="1541018211" sldId="643"/>
            <ac:picMk id="3" creationId="{79AB4124-E088-4612-BEB4-369B095B5470}"/>
          </ac:picMkLst>
        </pc:picChg>
        <pc:picChg chg="add mod">
          <ac:chgData name="오유란(컴퓨터공학전공)" userId="9b78cc58-c363-4f7e-afaf-cf101069adac" providerId="ADAL" clId="{2B1AE4A2-4926-47EB-9D1A-82F45DA9174A}" dt="2018-09-12T01:09:13.085" v="2215" actId="931"/>
          <ac:picMkLst>
            <pc:docMk/>
            <pc:sldMk cId="1541018211" sldId="643"/>
            <ac:picMk id="5" creationId="{D15BD695-435C-473C-B762-51D1BFB3DE33}"/>
          </ac:picMkLst>
        </pc:picChg>
        <pc:picChg chg="del">
          <ac:chgData name="오유란(컴퓨터공학전공)" userId="9b78cc58-c363-4f7e-afaf-cf101069adac" providerId="ADAL" clId="{2B1AE4A2-4926-47EB-9D1A-82F45DA9174A}" dt="2018-09-12T01:08:57.445" v="2214" actId="478"/>
          <ac:picMkLst>
            <pc:docMk/>
            <pc:sldMk cId="1541018211" sldId="643"/>
            <ac:picMk id="10" creationId="{0BDDA977-267C-4BC8-AB88-3BD446439886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11:53.228" v="2403" actId="20577"/>
        <pc:sldMkLst>
          <pc:docMk/>
          <pc:sldMk cId="3406486490" sldId="644"/>
        </pc:sldMkLst>
        <pc:spChg chg="mod">
          <ac:chgData name="오유란(컴퓨터공학전공)" userId="9b78cc58-c363-4f7e-afaf-cf101069adac" providerId="ADAL" clId="{2B1AE4A2-4926-47EB-9D1A-82F45DA9174A}" dt="2018-09-12T01:11:53.228" v="2403" actId="20577"/>
          <ac:spMkLst>
            <pc:docMk/>
            <pc:sldMk cId="3406486490" sldId="644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1:11:17.804" v="2366" actId="478"/>
          <ac:picMkLst>
            <pc:docMk/>
            <pc:sldMk cId="3406486490" sldId="644"/>
            <ac:picMk id="3" creationId="{79AB4124-E088-4612-BEB4-369B095B5470}"/>
          </ac:picMkLst>
        </pc:picChg>
        <pc:picChg chg="add mod">
          <ac:chgData name="오유란(컴퓨터공학전공)" userId="9b78cc58-c363-4f7e-afaf-cf101069adac" providerId="ADAL" clId="{2B1AE4A2-4926-47EB-9D1A-82F45DA9174A}" dt="2018-09-12T01:11:39.703" v="2369" actId="14100"/>
          <ac:picMkLst>
            <pc:docMk/>
            <pc:sldMk cId="3406486490" sldId="644"/>
            <ac:picMk id="5" creationId="{A5D299F2-95B9-4B6B-9491-0A18E2F51660}"/>
          </ac:picMkLst>
        </pc:picChg>
      </pc:sldChg>
      <pc:sldChg chg="addSp modSp add">
        <pc:chgData name="오유란(컴퓨터공학전공)" userId="9b78cc58-c363-4f7e-afaf-cf101069adac" providerId="ADAL" clId="{2B1AE4A2-4926-47EB-9D1A-82F45DA9174A}" dt="2018-09-12T01:12:40.725" v="2407" actId="14100"/>
        <pc:sldMkLst>
          <pc:docMk/>
          <pc:sldMk cId="1666880375" sldId="645"/>
        </pc:sldMkLst>
        <pc:picChg chg="add mod">
          <ac:chgData name="오유란(컴퓨터공학전공)" userId="9b78cc58-c363-4f7e-afaf-cf101069adac" providerId="ADAL" clId="{2B1AE4A2-4926-47EB-9D1A-82F45DA9174A}" dt="2018-09-12T01:12:40.725" v="2407" actId="14100"/>
          <ac:picMkLst>
            <pc:docMk/>
            <pc:sldMk cId="1666880375" sldId="645"/>
            <ac:picMk id="3" creationId="{A57DBF5F-756C-471C-B911-053FC13CB177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13:40.836" v="2451" actId="14100"/>
        <pc:sldMkLst>
          <pc:docMk/>
          <pc:sldMk cId="3749467558" sldId="646"/>
        </pc:sldMkLst>
        <pc:spChg chg="mod">
          <ac:chgData name="오유란(컴퓨터공학전공)" userId="9b78cc58-c363-4f7e-afaf-cf101069adac" providerId="ADAL" clId="{2B1AE4A2-4926-47EB-9D1A-82F45DA9174A}" dt="2018-09-12T01:13:15.519" v="2445" actId="20577"/>
          <ac:spMkLst>
            <pc:docMk/>
            <pc:sldMk cId="3749467558" sldId="646"/>
            <ac:spMk id="7" creationId="{9CC5F3DD-40CB-46B4-94D1-D414FE2082D7}"/>
          </ac:spMkLst>
        </pc:spChg>
        <pc:picChg chg="add mod">
          <ac:chgData name="오유란(컴퓨터공학전공)" userId="9b78cc58-c363-4f7e-afaf-cf101069adac" providerId="ADAL" clId="{2B1AE4A2-4926-47EB-9D1A-82F45DA9174A}" dt="2018-09-12T01:13:40.836" v="2451" actId="14100"/>
          <ac:picMkLst>
            <pc:docMk/>
            <pc:sldMk cId="3749467558" sldId="646"/>
            <ac:picMk id="3" creationId="{13D742EC-4ADF-4CC2-ACB6-15D941DF6C8C}"/>
          </ac:picMkLst>
        </pc:picChg>
        <pc:picChg chg="del">
          <ac:chgData name="오유란(컴퓨터공학전공)" userId="9b78cc58-c363-4f7e-afaf-cf101069adac" providerId="ADAL" clId="{2B1AE4A2-4926-47EB-9D1A-82F45DA9174A}" dt="2018-09-12T01:13:19.640" v="2446" actId="478"/>
          <ac:picMkLst>
            <pc:docMk/>
            <pc:sldMk cId="3749467558" sldId="646"/>
            <ac:picMk id="5" creationId="{A5D299F2-95B9-4B6B-9491-0A18E2F51660}"/>
          </ac:picMkLst>
        </pc:picChg>
        <pc:picChg chg="add del">
          <ac:chgData name="오유란(컴퓨터공학전공)" userId="9b78cc58-c363-4f7e-afaf-cf101069adac" providerId="ADAL" clId="{2B1AE4A2-4926-47EB-9D1A-82F45DA9174A}" dt="2018-09-12T01:13:23.847" v="2448" actId="478"/>
          <ac:picMkLst>
            <pc:docMk/>
            <pc:sldMk cId="3749467558" sldId="646"/>
            <ac:picMk id="10" creationId="{0BDDA977-267C-4BC8-AB88-3BD446439886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15:00" v="2460"/>
        <pc:sldMkLst>
          <pc:docMk/>
          <pc:sldMk cId="2189273868" sldId="647"/>
        </pc:sldMkLst>
        <pc:picChg chg="del">
          <ac:chgData name="오유란(컴퓨터공학전공)" userId="9b78cc58-c363-4f7e-afaf-cf101069adac" providerId="ADAL" clId="{2B1AE4A2-4926-47EB-9D1A-82F45DA9174A}" dt="2018-09-12T01:14:20.683" v="2453" actId="478"/>
          <ac:picMkLst>
            <pc:docMk/>
            <pc:sldMk cId="2189273868" sldId="647"/>
            <ac:picMk id="3" creationId="{13D742EC-4ADF-4CC2-ACB6-15D941DF6C8C}"/>
          </ac:picMkLst>
        </pc:picChg>
        <pc:picChg chg="add mod">
          <ac:chgData name="오유란(컴퓨터공학전공)" userId="9b78cc58-c363-4f7e-afaf-cf101069adac" providerId="ADAL" clId="{2B1AE4A2-4926-47EB-9D1A-82F45DA9174A}" dt="2018-09-12T01:14:38.941" v="2458" actId="14100"/>
          <ac:picMkLst>
            <pc:docMk/>
            <pc:sldMk cId="2189273868" sldId="647"/>
            <ac:picMk id="5" creationId="{92F9544B-368B-478D-AFE1-0B8A2830B4CF}"/>
          </ac:picMkLst>
        </pc:picChg>
        <pc:picChg chg="add del">
          <ac:chgData name="오유란(컴퓨터공학전공)" userId="9b78cc58-c363-4f7e-afaf-cf101069adac" providerId="ADAL" clId="{2B1AE4A2-4926-47EB-9D1A-82F45DA9174A}" dt="2018-09-12T01:15:00" v="2460"/>
          <ac:picMkLst>
            <pc:docMk/>
            <pc:sldMk cId="2189273868" sldId="647"/>
            <ac:picMk id="9" creationId="{70630A7F-2F22-4639-8560-CD38EAE34171}"/>
          </ac:picMkLst>
        </pc:picChg>
        <pc:picChg chg="add del">
          <ac:chgData name="오유란(컴퓨터공학전공)" userId="9b78cc58-c363-4f7e-afaf-cf101069adac" providerId="ADAL" clId="{2B1AE4A2-4926-47EB-9D1A-82F45DA9174A}" dt="2018-09-12T01:14:23.252" v="2455" actId="478"/>
          <ac:picMkLst>
            <pc:docMk/>
            <pc:sldMk cId="2189273868" sldId="647"/>
            <ac:picMk id="10" creationId="{0BDDA977-267C-4BC8-AB88-3BD446439886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21:58.344" v="2472" actId="1076"/>
        <pc:sldMkLst>
          <pc:docMk/>
          <pc:sldMk cId="985688174" sldId="648"/>
        </pc:sldMkLst>
        <pc:spChg chg="del">
          <ac:chgData name="오유란(컴퓨터공학전공)" userId="9b78cc58-c363-4f7e-afaf-cf101069adac" providerId="ADAL" clId="{2B1AE4A2-4926-47EB-9D1A-82F45DA9174A}" dt="2018-09-12T01:15:08.729" v="2464" actId="478"/>
          <ac:spMkLst>
            <pc:docMk/>
            <pc:sldMk cId="985688174" sldId="648"/>
            <ac:spMk id="7" creationId="{9CC5F3DD-40CB-46B4-94D1-D414FE2082D7}"/>
          </ac:spMkLst>
        </pc:spChg>
        <pc:picChg chg="add mod ord">
          <ac:chgData name="오유란(컴퓨터공학전공)" userId="9b78cc58-c363-4f7e-afaf-cf101069adac" providerId="ADAL" clId="{2B1AE4A2-4926-47EB-9D1A-82F45DA9174A}" dt="2018-09-12T01:21:58.344" v="2472" actId="1076"/>
          <ac:picMkLst>
            <pc:docMk/>
            <pc:sldMk cId="985688174" sldId="648"/>
            <ac:picMk id="3" creationId="{BC2BEB59-2221-4FC3-9BEC-CFBB108CE577}"/>
          </ac:picMkLst>
        </pc:picChg>
        <pc:picChg chg="del">
          <ac:chgData name="오유란(컴퓨터공학전공)" userId="9b78cc58-c363-4f7e-afaf-cf101069adac" providerId="ADAL" clId="{2B1AE4A2-4926-47EB-9D1A-82F45DA9174A}" dt="2018-09-12T01:15:03.732" v="2462" actId="478"/>
          <ac:picMkLst>
            <pc:docMk/>
            <pc:sldMk cId="985688174" sldId="648"/>
            <ac:picMk id="5" creationId="{92F9544B-368B-478D-AFE1-0B8A2830B4CF}"/>
          </ac:picMkLst>
        </pc:picChg>
        <pc:picChg chg="add mod">
          <ac:chgData name="오유란(컴퓨터공학전공)" userId="9b78cc58-c363-4f7e-afaf-cf101069adac" providerId="ADAL" clId="{2B1AE4A2-4926-47EB-9D1A-82F45DA9174A}" dt="2018-09-12T01:21:48.726" v="2467" actId="1076"/>
          <ac:picMkLst>
            <pc:docMk/>
            <pc:sldMk cId="985688174" sldId="648"/>
            <ac:picMk id="9" creationId="{2691F0DE-9E5F-474F-BBD2-0342E8C56DEF}"/>
          </ac:picMkLst>
        </pc:picChg>
        <pc:picChg chg="del">
          <ac:chgData name="오유란(컴퓨터공학전공)" userId="9b78cc58-c363-4f7e-afaf-cf101069adac" providerId="ADAL" clId="{2B1AE4A2-4926-47EB-9D1A-82F45DA9174A}" dt="2018-09-12T01:15:05.583" v="2463" actId="478"/>
          <ac:picMkLst>
            <pc:docMk/>
            <pc:sldMk cId="985688174" sldId="648"/>
            <ac:picMk id="10" creationId="{0BDDA977-267C-4BC8-AB88-3BD446439886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27:05.625" v="3052" actId="1076"/>
        <pc:sldMkLst>
          <pc:docMk/>
          <pc:sldMk cId="394334784" sldId="649"/>
        </pc:sldMkLst>
        <pc:spChg chg="mod">
          <ac:chgData name="오유란(컴퓨터공학전공)" userId="9b78cc58-c363-4f7e-afaf-cf101069adac" providerId="ADAL" clId="{2B1AE4A2-4926-47EB-9D1A-82F45DA9174A}" dt="2018-09-12T01:26:40.780" v="3046" actId="20577"/>
          <ac:spMkLst>
            <pc:docMk/>
            <pc:sldMk cId="394334784" sldId="649"/>
            <ac:spMk id="7" creationId="{9CC5F3DD-40CB-46B4-94D1-D414FE2082D7}"/>
          </ac:spMkLst>
        </pc:spChg>
        <pc:picChg chg="add mod">
          <ac:chgData name="오유란(컴퓨터공학전공)" userId="9b78cc58-c363-4f7e-afaf-cf101069adac" providerId="ADAL" clId="{2B1AE4A2-4926-47EB-9D1A-82F45DA9174A}" dt="2018-09-12T01:27:05.625" v="3052" actId="1076"/>
          <ac:picMkLst>
            <pc:docMk/>
            <pc:sldMk cId="394334784" sldId="649"/>
            <ac:picMk id="3" creationId="{6AE2ADB7-F552-4ECC-A06B-105121B2061A}"/>
          </ac:picMkLst>
        </pc:picChg>
        <pc:picChg chg="del">
          <ac:chgData name="오유란(컴퓨터공학전공)" userId="9b78cc58-c363-4f7e-afaf-cf101069adac" providerId="ADAL" clId="{2B1AE4A2-4926-47EB-9D1A-82F45DA9174A}" dt="2018-09-12T01:26:43.110" v="3047" actId="478"/>
          <ac:picMkLst>
            <pc:docMk/>
            <pc:sldMk cId="394334784" sldId="649"/>
            <ac:picMk id="5" creationId="{92F9544B-368B-478D-AFE1-0B8A2830B4CF}"/>
          </ac:picMkLst>
        </pc:picChg>
        <pc:picChg chg="del">
          <ac:chgData name="오유란(컴퓨터공학전공)" userId="9b78cc58-c363-4f7e-afaf-cf101069adac" providerId="ADAL" clId="{2B1AE4A2-4926-47EB-9D1A-82F45DA9174A}" dt="2018-09-12T01:26:44.724" v="3048" actId="478"/>
          <ac:picMkLst>
            <pc:docMk/>
            <pc:sldMk cId="394334784" sldId="649"/>
            <ac:picMk id="10" creationId="{0BDDA977-267C-4BC8-AB88-3BD446439886}"/>
          </ac:picMkLst>
        </pc:picChg>
      </pc:sldChg>
      <pc:sldChg chg="addSp modSp add">
        <pc:chgData name="오유란(컴퓨터공학전공)" userId="9b78cc58-c363-4f7e-afaf-cf101069adac" providerId="ADAL" clId="{2B1AE4A2-4926-47EB-9D1A-82F45DA9174A}" dt="2018-09-12T01:27:33.247" v="3056" actId="14100"/>
        <pc:sldMkLst>
          <pc:docMk/>
          <pc:sldMk cId="82447176" sldId="650"/>
        </pc:sldMkLst>
        <pc:picChg chg="add mod">
          <ac:chgData name="오유란(컴퓨터공학전공)" userId="9b78cc58-c363-4f7e-afaf-cf101069adac" providerId="ADAL" clId="{2B1AE4A2-4926-47EB-9D1A-82F45DA9174A}" dt="2018-09-12T01:27:33.247" v="3056" actId="14100"/>
          <ac:picMkLst>
            <pc:docMk/>
            <pc:sldMk cId="82447176" sldId="650"/>
            <ac:picMk id="5" creationId="{682BD16A-26E5-4556-909E-3E5384E62D59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28:13.992" v="3060" actId="931"/>
        <pc:sldMkLst>
          <pc:docMk/>
          <pc:sldMk cId="3673403936" sldId="651"/>
        </pc:sldMkLst>
        <pc:picChg chg="del">
          <ac:chgData name="오유란(컴퓨터공학전공)" userId="9b78cc58-c363-4f7e-afaf-cf101069adac" providerId="ADAL" clId="{2B1AE4A2-4926-47EB-9D1A-82F45DA9174A}" dt="2018-09-12T01:28:02.156" v="3059" actId="478"/>
          <ac:picMkLst>
            <pc:docMk/>
            <pc:sldMk cId="3673403936" sldId="651"/>
            <ac:picMk id="3" creationId="{6AE2ADB7-F552-4ECC-A06B-105121B2061A}"/>
          </ac:picMkLst>
        </pc:picChg>
        <pc:picChg chg="del">
          <ac:chgData name="오유란(컴퓨터공학전공)" userId="9b78cc58-c363-4f7e-afaf-cf101069adac" providerId="ADAL" clId="{2B1AE4A2-4926-47EB-9D1A-82F45DA9174A}" dt="2018-09-12T01:28:00.589" v="3058" actId="478"/>
          <ac:picMkLst>
            <pc:docMk/>
            <pc:sldMk cId="3673403936" sldId="651"/>
            <ac:picMk id="5" creationId="{682BD16A-26E5-4556-909E-3E5384E62D59}"/>
          </ac:picMkLst>
        </pc:picChg>
        <pc:picChg chg="add mod">
          <ac:chgData name="오유란(컴퓨터공학전공)" userId="9b78cc58-c363-4f7e-afaf-cf101069adac" providerId="ADAL" clId="{2B1AE4A2-4926-47EB-9D1A-82F45DA9174A}" dt="2018-09-12T01:28:13.992" v="3060" actId="931"/>
          <ac:picMkLst>
            <pc:docMk/>
            <pc:sldMk cId="3673403936" sldId="651"/>
            <ac:picMk id="8" creationId="{889FF4E4-262B-4F7D-95F3-7FC24D9B1801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4:19.177" v="3685" actId="1076"/>
        <pc:sldMkLst>
          <pc:docMk/>
          <pc:sldMk cId="3014059223" sldId="652"/>
        </pc:sldMkLst>
        <pc:picChg chg="add del">
          <ac:chgData name="오유란(컴퓨터공학전공)" userId="9b78cc58-c363-4f7e-afaf-cf101069adac" providerId="ADAL" clId="{2B1AE4A2-4926-47EB-9D1A-82F45DA9174A}" dt="2018-09-12T01:34:04.653" v="3682" actId="478"/>
          <ac:picMkLst>
            <pc:docMk/>
            <pc:sldMk cId="3014059223" sldId="652"/>
            <ac:picMk id="3" creationId="{6AE2ADB7-F552-4ECC-A06B-105121B2061A}"/>
          </ac:picMkLst>
        </pc:picChg>
        <pc:picChg chg="del">
          <ac:chgData name="오유란(컴퓨터공학전공)" userId="9b78cc58-c363-4f7e-afaf-cf101069adac" providerId="ADAL" clId="{2B1AE4A2-4926-47EB-9D1A-82F45DA9174A}" dt="2018-09-12T01:33:58.010" v="3679" actId="478"/>
          <ac:picMkLst>
            <pc:docMk/>
            <pc:sldMk cId="3014059223" sldId="652"/>
            <ac:picMk id="5" creationId="{682BD16A-26E5-4556-909E-3E5384E62D59}"/>
          </ac:picMkLst>
        </pc:picChg>
        <pc:picChg chg="add mod">
          <ac:chgData name="오유란(컴퓨터공학전공)" userId="9b78cc58-c363-4f7e-afaf-cf101069adac" providerId="ADAL" clId="{2B1AE4A2-4926-47EB-9D1A-82F45DA9174A}" dt="2018-09-12T01:34:19.177" v="3685" actId="1076"/>
          <ac:picMkLst>
            <pc:docMk/>
            <pc:sldMk cId="3014059223" sldId="652"/>
            <ac:picMk id="8" creationId="{46C6CB0F-74CC-4CB5-980E-2962E5FAC347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5:27.531" v="3691"/>
        <pc:sldMkLst>
          <pc:docMk/>
          <pc:sldMk cId="2739800141" sldId="653"/>
        </pc:sldMkLst>
        <pc:picChg chg="add mod">
          <ac:chgData name="오유란(컴퓨터공학전공)" userId="9b78cc58-c363-4f7e-afaf-cf101069adac" providerId="ADAL" clId="{2B1AE4A2-4926-47EB-9D1A-82F45DA9174A}" dt="2018-09-12T01:34:50.714" v="3689" actId="14100"/>
          <ac:picMkLst>
            <pc:docMk/>
            <pc:sldMk cId="2739800141" sldId="653"/>
            <ac:picMk id="3" creationId="{E9ABACD9-E50B-40C8-9659-507E1B03C876}"/>
          </ac:picMkLst>
        </pc:picChg>
        <pc:picChg chg="add del">
          <ac:chgData name="오유란(컴퓨터공학전공)" userId="9b78cc58-c363-4f7e-afaf-cf101069adac" providerId="ADAL" clId="{2B1AE4A2-4926-47EB-9D1A-82F45DA9174A}" dt="2018-09-12T01:35:27.531" v="3691"/>
          <ac:picMkLst>
            <pc:docMk/>
            <pc:sldMk cId="2739800141" sldId="653"/>
            <ac:picMk id="9" creationId="{04B4E137-2FBC-49BA-8258-307986E666DD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6:03.135" v="3742" actId="14100"/>
        <pc:sldMkLst>
          <pc:docMk/>
          <pc:sldMk cId="877722263" sldId="654"/>
        </pc:sldMkLst>
        <pc:spChg chg="mod">
          <ac:chgData name="오유란(컴퓨터공학전공)" userId="9b78cc58-c363-4f7e-afaf-cf101069adac" providerId="ADAL" clId="{2B1AE4A2-4926-47EB-9D1A-82F45DA9174A}" dt="2018-09-12T01:35:42.903" v="3738" actId="20577"/>
          <ac:spMkLst>
            <pc:docMk/>
            <pc:sldMk cId="877722263" sldId="654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1:35:45.388" v="3739" actId="478"/>
          <ac:picMkLst>
            <pc:docMk/>
            <pc:sldMk cId="877722263" sldId="654"/>
            <ac:picMk id="3" creationId="{E9ABACD9-E50B-40C8-9659-507E1B03C876}"/>
          </ac:picMkLst>
        </pc:picChg>
        <pc:picChg chg="add mod">
          <ac:chgData name="오유란(컴퓨터공학전공)" userId="9b78cc58-c363-4f7e-afaf-cf101069adac" providerId="ADAL" clId="{2B1AE4A2-4926-47EB-9D1A-82F45DA9174A}" dt="2018-09-12T01:36:03.135" v="3742" actId="14100"/>
          <ac:picMkLst>
            <pc:docMk/>
            <pc:sldMk cId="877722263" sldId="654"/>
            <ac:picMk id="5" creationId="{3E4CC0F0-9ABD-413E-A8C7-FBB35BD03F5E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6:42.374" v="3747" actId="478"/>
        <pc:sldMkLst>
          <pc:docMk/>
          <pc:sldMk cId="3431862558" sldId="655"/>
        </pc:sldMkLst>
        <pc:picChg chg="add mod">
          <ac:chgData name="오유란(컴퓨터공학전공)" userId="9b78cc58-c363-4f7e-afaf-cf101069adac" providerId="ADAL" clId="{2B1AE4A2-4926-47EB-9D1A-82F45DA9174A}" dt="2018-09-12T01:36:40.552" v="3746" actId="14100"/>
          <ac:picMkLst>
            <pc:docMk/>
            <pc:sldMk cId="3431862558" sldId="655"/>
            <ac:picMk id="3" creationId="{5375818C-60C6-4ECA-8B48-885DD3758009}"/>
          </ac:picMkLst>
        </pc:picChg>
        <pc:picChg chg="del">
          <ac:chgData name="오유란(컴퓨터공학전공)" userId="9b78cc58-c363-4f7e-afaf-cf101069adac" providerId="ADAL" clId="{2B1AE4A2-4926-47EB-9D1A-82F45DA9174A}" dt="2018-09-12T01:36:42.374" v="3747" actId="478"/>
          <ac:picMkLst>
            <pc:docMk/>
            <pc:sldMk cId="3431862558" sldId="655"/>
            <ac:picMk id="5" creationId="{3E4CC0F0-9ABD-413E-A8C7-FBB35BD03F5E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8:15.004" v="3765"/>
        <pc:sldMkLst>
          <pc:docMk/>
          <pc:sldMk cId="3651465247" sldId="656"/>
        </pc:sldMkLst>
        <pc:spChg chg="mod">
          <ac:chgData name="오유란(컴퓨터공학전공)" userId="9b78cc58-c363-4f7e-afaf-cf101069adac" providerId="ADAL" clId="{2B1AE4A2-4926-47EB-9D1A-82F45DA9174A}" dt="2018-09-12T01:37:28.232" v="3759" actId="20577"/>
          <ac:spMkLst>
            <pc:docMk/>
            <pc:sldMk cId="3651465247" sldId="656"/>
            <ac:spMk id="7" creationId="{9CC5F3DD-40CB-46B4-94D1-D414FE2082D7}"/>
          </ac:spMkLst>
        </pc:spChg>
        <pc:picChg chg="add mod">
          <ac:chgData name="오유란(컴퓨터공학전공)" userId="9b78cc58-c363-4f7e-afaf-cf101069adac" providerId="ADAL" clId="{2B1AE4A2-4926-47EB-9D1A-82F45DA9174A}" dt="2018-09-12T01:37:46.767" v="3763" actId="14100"/>
          <ac:picMkLst>
            <pc:docMk/>
            <pc:sldMk cId="3651465247" sldId="656"/>
            <ac:picMk id="3" creationId="{0FBF8983-784F-4B2B-AE20-6BC467E003DC}"/>
          </ac:picMkLst>
        </pc:picChg>
        <pc:picChg chg="del">
          <ac:chgData name="오유란(컴퓨터공학전공)" userId="9b78cc58-c363-4f7e-afaf-cf101069adac" providerId="ADAL" clId="{2B1AE4A2-4926-47EB-9D1A-82F45DA9174A}" dt="2018-09-12T01:37:30.302" v="3760" actId="478"/>
          <ac:picMkLst>
            <pc:docMk/>
            <pc:sldMk cId="3651465247" sldId="656"/>
            <ac:picMk id="5" creationId="{3E4CC0F0-9ABD-413E-A8C7-FBB35BD03F5E}"/>
          </ac:picMkLst>
        </pc:picChg>
        <pc:picChg chg="add del">
          <ac:chgData name="오유란(컴퓨터공학전공)" userId="9b78cc58-c363-4f7e-afaf-cf101069adac" providerId="ADAL" clId="{2B1AE4A2-4926-47EB-9D1A-82F45DA9174A}" dt="2018-09-12T01:38:15.004" v="3765"/>
          <ac:picMkLst>
            <pc:docMk/>
            <pc:sldMk cId="3651465247" sldId="656"/>
            <ac:picMk id="9" creationId="{C9B663A1-F1EE-4878-9688-2C00BBACDFE6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38:40.932" v="3772" actId="14100"/>
        <pc:sldMkLst>
          <pc:docMk/>
          <pc:sldMk cId="378772542" sldId="657"/>
        </pc:sldMkLst>
        <pc:picChg chg="del">
          <ac:chgData name="오유란(컴퓨터공학전공)" userId="9b78cc58-c363-4f7e-afaf-cf101069adac" providerId="ADAL" clId="{2B1AE4A2-4926-47EB-9D1A-82F45DA9174A}" dt="2018-09-12T01:38:21.524" v="3767" actId="478"/>
          <ac:picMkLst>
            <pc:docMk/>
            <pc:sldMk cId="378772542" sldId="657"/>
            <ac:picMk id="3" creationId="{0FBF8983-784F-4B2B-AE20-6BC467E003DC}"/>
          </ac:picMkLst>
        </pc:picChg>
        <pc:picChg chg="add mod">
          <ac:chgData name="오유란(컴퓨터공학전공)" userId="9b78cc58-c363-4f7e-afaf-cf101069adac" providerId="ADAL" clId="{2B1AE4A2-4926-47EB-9D1A-82F45DA9174A}" dt="2018-09-12T01:38:40.932" v="3772" actId="14100"/>
          <ac:picMkLst>
            <pc:docMk/>
            <pc:sldMk cId="378772542" sldId="657"/>
            <ac:picMk id="5" creationId="{1E0383F2-8309-4AA3-82B0-7729D081E8A1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40:07.349" v="3821" actId="14100"/>
        <pc:sldMkLst>
          <pc:docMk/>
          <pc:sldMk cId="376744748" sldId="658"/>
        </pc:sldMkLst>
        <pc:spChg chg="mod">
          <ac:chgData name="오유란(컴퓨터공학전공)" userId="9b78cc58-c363-4f7e-afaf-cf101069adac" providerId="ADAL" clId="{2B1AE4A2-4926-47EB-9D1A-82F45DA9174A}" dt="2018-09-12T01:39:38.450" v="3817" actId="20577"/>
          <ac:spMkLst>
            <pc:docMk/>
            <pc:sldMk cId="376744748" sldId="658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1:39:45.086" v="3818" actId="478"/>
          <ac:picMkLst>
            <pc:docMk/>
            <pc:sldMk cId="376744748" sldId="658"/>
            <ac:picMk id="3" creationId="{0FBF8983-784F-4B2B-AE20-6BC467E003DC}"/>
          </ac:picMkLst>
        </pc:picChg>
        <pc:picChg chg="add mod">
          <ac:chgData name="오유란(컴퓨터공학전공)" userId="9b78cc58-c363-4f7e-afaf-cf101069adac" providerId="ADAL" clId="{2B1AE4A2-4926-47EB-9D1A-82F45DA9174A}" dt="2018-09-12T01:40:07.349" v="3821" actId="14100"/>
          <ac:picMkLst>
            <pc:docMk/>
            <pc:sldMk cId="376744748" sldId="658"/>
            <ac:picMk id="5" creationId="{FA3B20DD-2703-4244-939F-7F797DC9085E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40:47.889" v="3826" actId="14100"/>
        <pc:sldMkLst>
          <pc:docMk/>
          <pc:sldMk cId="1063542688" sldId="659"/>
        </pc:sldMkLst>
        <pc:picChg chg="add mod">
          <ac:chgData name="오유란(컴퓨터공학전공)" userId="9b78cc58-c363-4f7e-afaf-cf101069adac" providerId="ADAL" clId="{2B1AE4A2-4926-47EB-9D1A-82F45DA9174A}" dt="2018-09-12T01:40:47.889" v="3826" actId="14100"/>
          <ac:picMkLst>
            <pc:docMk/>
            <pc:sldMk cId="1063542688" sldId="659"/>
            <ac:picMk id="3" creationId="{A19E7E47-B4C6-48F1-9887-CF88463FF6BE}"/>
          </ac:picMkLst>
        </pc:picChg>
        <pc:picChg chg="del">
          <ac:chgData name="오유란(컴퓨터공학전공)" userId="9b78cc58-c363-4f7e-afaf-cf101069adac" providerId="ADAL" clId="{2B1AE4A2-4926-47EB-9D1A-82F45DA9174A}" dt="2018-09-12T01:40:28.391" v="3823" actId="478"/>
          <ac:picMkLst>
            <pc:docMk/>
            <pc:sldMk cId="1063542688" sldId="659"/>
            <ac:picMk id="5" creationId="{FA3B20DD-2703-4244-939F-7F797DC9085E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41:34.895" v="3834" actId="14100"/>
        <pc:sldMkLst>
          <pc:docMk/>
          <pc:sldMk cId="2673205836" sldId="660"/>
        </pc:sldMkLst>
        <pc:spChg chg="mod">
          <ac:chgData name="오유란(컴퓨터공학전공)" userId="9b78cc58-c363-4f7e-afaf-cf101069adac" providerId="ADAL" clId="{2B1AE4A2-4926-47EB-9D1A-82F45DA9174A}" dt="2018-09-12T01:41:03.830" v="3828" actId="20577"/>
          <ac:spMkLst>
            <pc:docMk/>
            <pc:sldMk cId="2673205836" sldId="660"/>
            <ac:spMk id="7" creationId="{9CC5F3DD-40CB-46B4-94D1-D414FE2082D7}"/>
          </ac:spMkLst>
        </pc:spChg>
        <pc:picChg chg="del">
          <ac:chgData name="오유란(컴퓨터공학전공)" userId="9b78cc58-c363-4f7e-afaf-cf101069adac" providerId="ADAL" clId="{2B1AE4A2-4926-47EB-9D1A-82F45DA9174A}" dt="2018-09-12T01:41:10.045" v="3829" actId="478"/>
          <ac:picMkLst>
            <pc:docMk/>
            <pc:sldMk cId="2673205836" sldId="660"/>
            <ac:picMk id="3" creationId="{A19E7E47-B4C6-48F1-9887-CF88463FF6BE}"/>
          </ac:picMkLst>
        </pc:picChg>
        <pc:picChg chg="add mod">
          <ac:chgData name="오유란(컴퓨터공학전공)" userId="9b78cc58-c363-4f7e-afaf-cf101069adac" providerId="ADAL" clId="{2B1AE4A2-4926-47EB-9D1A-82F45DA9174A}" dt="2018-09-12T01:41:34.895" v="3834" actId="14100"/>
          <ac:picMkLst>
            <pc:docMk/>
            <pc:sldMk cId="2673205836" sldId="660"/>
            <ac:picMk id="5" creationId="{6901FA25-4297-4F6F-AEC2-F8A39B695BD7}"/>
          </ac:picMkLst>
        </pc:picChg>
        <pc:picChg chg="add del">
          <ac:chgData name="오유란(컴퓨터공학전공)" userId="9b78cc58-c363-4f7e-afaf-cf101069adac" providerId="ADAL" clId="{2B1AE4A2-4926-47EB-9D1A-82F45DA9174A}" dt="2018-09-12T01:41:13.227" v="3831" actId="478"/>
          <ac:picMkLst>
            <pc:docMk/>
            <pc:sldMk cId="2673205836" sldId="660"/>
            <ac:picMk id="8" creationId="{46C6CB0F-74CC-4CB5-980E-2962E5FAC347}"/>
          </ac:picMkLst>
        </pc:picChg>
      </pc:sldChg>
      <pc:sldChg chg="addSp delSp modSp add">
        <pc:chgData name="오유란(컴퓨터공학전공)" userId="9b78cc58-c363-4f7e-afaf-cf101069adac" providerId="ADAL" clId="{2B1AE4A2-4926-47EB-9D1A-82F45DA9174A}" dt="2018-09-12T01:42:49.002" v="3843" actId="1076"/>
        <pc:sldMkLst>
          <pc:docMk/>
          <pc:sldMk cId="2792581792" sldId="661"/>
        </pc:sldMkLst>
        <pc:picChg chg="add mod">
          <ac:chgData name="오유란(컴퓨터공학전공)" userId="9b78cc58-c363-4f7e-afaf-cf101069adac" providerId="ADAL" clId="{2B1AE4A2-4926-47EB-9D1A-82F45DA9174A}" dt="2018-09-12T01:42:19.284" v="3840" actId="14100"/>
          <ac:picMkLst>
            <pc:docMk/>
            <pc:sldMk cId="2792581792" sldId="661"/>
            <ac:picMk id="3" creationId="{E2051C74-A9B9-43BC-B05B-B2553E695902}"/>
          </ac:picMkLst>
        </pc:picChg>
        <pc:picChg chg="del">
          <ac:chgData name="오유란(컴퓨터공학전공)" userId="9b78cc58-c363-4f7e-afaf-cf101069adac" providerId="ADAL" clId="{2B1AE4A2-4926-47EB-9D1A-82F45DA9174A}" dt="2018-09-12T01:42:00.414" v="3836" actId="478"/>
          <ac:picMkLst>
            <pc:docMk/>
            <pc:sldMk cId="2792581792" sldId="661"/>
            <ac:picMk id="5" creationId="{6901FA25-4297-4F6F-AEC2-F8A39B695BD7}"/>
          </ac:picMkLst>
        </pc:picChg>
        <pc:picChg chg="del">
          <ac:chgData name="오유란(컴퓨터공학전공)" userId="9b78cc58-c363-4f7e-afaf-cf101069adac" providerId="ADAL" clId="{2B1AE4A2-4926-47EB-9D1A-82F45DA9174A}" dt="2018-09-12T01:42:01.669" v="3837" actId="478"/>
          <ac:picMkLst>
            <pc:docMk/>
            <pc:sldMk cId="2792581792" sldId="661"/>
            <ac:picMk id="8" creationId="{46C6CB0F-74CC-4CB5-980E-2962E5FAC347}"/>
          </ac:picMkLst>
        </pc:picChg>
        <pc:picChg chg="add mod">
          <ac:chgData name="오유란(컴퓨터공학전공)" userId="9b78cc58-c363-4f7e-afaf-cf101069adac" providerId="ADAL" clId="{2B1AE4A2-4926-47EB-9D1A-82F45DA9174A}" dt="2018-09-12T01:42:49.002" v="3843" actId="1076"/>
          <ac:picMkLst>
            <pc:docMk/>
            <pc:sldMk cId="2792581792" sldId="661"/>
            <ac:picMk id="10" creationId="{7C8DB899-31DE-4E0E-8A1B-DBE939A265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682A-C8A4-46A2-BDD9-8EEBF0E5256D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7409-E316-4F54-AFBE-37A31F2AE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6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4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https://services.github.com/on-demand/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have to talk about "HEAD". HEAD is the symbolic name for the currently checked out commit -- it's essentially what commit you're working on top of.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always points to the most recent commit which is reflected in the working tree. Most git commands which make changes to the working tree will start by changing HEAD.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 HEAD points to a branch name (like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When you commit, the status of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altered and this change is visible through HEAD.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5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Detaching HEAD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Detaching HEAD just means attaching it to a commit instead of a branch. This is what it looks like beforehand: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-&gt; master -&gt; C1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2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have to talk about "HEAD". HEAD is the symbolic name for the currently checked out commit -- it's essentially what commit you're working on top of.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always points to the most recent commit which is reflected in the working tree. Most git commands which make changes to the working tree will start by changing HEAD.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 HEAD points to a branch name (like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When you commit, the status of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altered and this change is visible through HEAD.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92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have to talk about "HEAD". HEAD is the symbolic name for the currently checked out commit -- it's essentially what commit you're working on top of.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always points to the most recent commit which is reflected in the working tree. Most git commands which make changes to the working tree will start by changing HEAD.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 HEAD points to a branch name (like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When you commit, the status of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altered and this change is visible through HEAD.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22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43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7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https://www.youtube.com/watch?v=WsHR1XEeqUU </a:t>
            </a:r>
            <a:r>
              <a:rPr lang="ko-KR" altLang="en-US" dirty="0"/>
              <a:t>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6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2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9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7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3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4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6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https://code.visualstudio.com/docs/getstarted/introvideos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058" y="1492648"/>
            <a:ext cx="7950742" cy="1550108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rgbClr val="00653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A5D9-07ED-415E-B35A-5C5A5B890F68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67270"/>
            <a:ext cx="1443396" cy="612000"/>
          </a:xfrm>
          <a:prstGeom prst="rect">
            <a:avLst/>
          </a:prstGeom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5993660"/>
            <a:ext cx="18208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 userDrawn="1"/>
        </p:nvCxnSpPr>
        <p:spPr>
          <a:xfrm>
            <a:off x="716602" y="2830746"/>
            <a:ext cx="7970198" cy="0"/>
          </a:xfrm>
          <a:prstGeom prst="line">
            <a:avLst/>
          </a:prstGeom>
          <a:ln w="28575">
            <a:solidFill>
              <a:srgbClr val="006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1A-DC07-49B7-AEBF-D184284BB20E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FDA1-4D36-4BAB-B2CD-FD7CFD24261C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4"/>
            <a:ext cx="9144001" cy="122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2pPr>
            <a:lvl3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3pPr>
            <a:lvl4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4pPr>
            <a:lvl5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5437-21A0-41C5-A301-426AD5A54AF6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6974" y="624396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6345884"/>
            <a:ext cx="12541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44079"/>
            <a:ext cx="896870" cy="3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7911"/>
            <a:ext cx="7886700" cy="1189104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5821" y="2918266"/>
            <a:ext cx="4424767" cy="15001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4835-C33C-4013-AF7C-766CB8EE587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28" y="6003789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7193-0CC4-479C-A14C-F92F6E6ADB07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3E3-C0AF-4755-907B-C4D24CDBADEE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9A71-A0D3-468A-A2A3-8688F00A6E68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68C-2AFA-4EC9-A718-5F61D22B384A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1EBA-26F4-4F55-9FB7-E07D62BDCF30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3A01-CBC4-420F-8960-B9B5F25222D1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B5095B23-4AF9-4363-8F18-A5B77E1C7A9C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tmp"/><Relationship Id="rId4" Type="http://schemas.openxmlformats.org/officeDocument/2006/relationships/image" Target="../media/image75.tm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75.tmp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m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tmp"/><Relationship Id="rId4" Type="http://schemas.openxmlformats.org/officeDocument/2006/relationships/image" Target="../media/image9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tm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oZnOSpcjY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hyperlink" Target="https://github.com/explor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octocat/Spoon-Knif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korea.gnu.org/documents/copyleft/osd-korean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try.github.io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m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mp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633" y="1992710"/>
            <a:ext cx="7950742" cy="155010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/>
              <a:t>2018-2</a:t>
            </a:r>
            <a:r>
              <a:rPr lang="ko-KR" altLang="en-US" b="1" dirty="0"/>
              <a:t>학기 오픈</a:t>
            </a:r>
            <a:r>
              <a:rPr lang="en-US" altLang="ko-KR" b="1" dirty="0"/>
              <a:t>SW</a:t>
            </a:r>
            <a:r>
              <a:rPr lang="ko-KR" altLang="en-US" b="1" dirty="0"/>
              <a:t>플랫폼</a:t>
            </a:r>
            <a:br>
              <a:rPr lang="en-US" altLang="ko-KR" sz="4000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0FB6E33-82F2-4B79-B37A-695D4EE0AF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2018-09-12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주차 복습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8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6"/>
    </mc:Choice>
    <mc:Fallback xmlns="">
      <p:transition spd="slow" advTm="7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소스 </a:t>
            </a:r>
            <a:r>
              <a:rPr lang="en-US" altLang="ko-KR" dirty="0"/>
              <a:t>vs.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ko-KR" altLang="en-US" dirty="0"/>
              <a:t>오픈 소스</a:t>
            </a:r>
            <a:r>
              <a:rPr lang="en-US" altLang="ko-KR" dirty="0"/>
              <a:t>: </a:t>
            </a:r>
            <a:r>
              <a:rPr lang="ko-KR" altLang="en-US" dirty="0"/>
              <a:t>소스코드를 공개</a:t>
            </a:r>
            <a:endParaRPr lang="en-US" altLang="ko-KR" dirty="0"/>
          </a:p>
          <a:p>
            <a:pPr fontAlgn="base"/>
            <a:r>
              <a:rPr lang="ko-KR" altLang="en-US" dirty="0"/>
              <a:t>오픈 </a:t>
            </a:r>
            <a:r>
              <a:rPr lang="en-US" altLang="ko-KR" dirty="0"/>
              <a:t>API: </a:t>
            </a:r>
            <a:r>
              <a:rPr lang="ko-KR" altLang="en-US" dirty="0"/>
              <a:t>소프트웨어를 통해 제공되는 서비스를 공개 </a:t>
            </a:r>
            <a:endParaRPr lang="en-US" altLang="ko-KR" dirty="0"/>
          </a:p>
          <a:p>
            <a:pPr fontAlgn="base"/>
            <a:r>
              <a:rPr lang="ko-KR" altLang="en-US" dirty="0"/>
              <a:t>다른 사람의 코드를 이해할 필요가 없다</a:t>
            </a:r>
            <a:endParaRPr lang="en-US" altLang="ko-KR" dirty="0"/>
          </a:p>
          <a:p>
            <a:pPr lvl="1" fontAlgn="base"/>
            <a:r>
              <a:rPr lang="ko-KR" altLang="en-US" dirty="0"/>
              <a:t>보다 적은 노력으로 높은 생산성을 얻을 수 있다</a:t>
            </a:r>
            <a:endParaRPr lang="en-US" altLang="ko-KR" dirty="0"/>
          </a:p>
          <a:p>
            <a:pPr lvl="1" fontAlgn="base"/>
            <a:r>
              <a:rPr lang="ko-KR" altLang="en-US" dirty="0"/>
              <a:t>망가트릴 염려가 없다</a:t>
            </a:r>
            <a:endParaRPr lang="en-US" altLang="ko-KR" dirty="0"/>
          </a:p>
          <a:p>
            <a:pPr lvl="1" fontAlgn="base"/>
            <a:r>
              <a:rPr lang="ko-KR" altLang="en-US" dirty="0"/>
              <a:t>승인 걱정없이 자유롭다 </a:t>
            </a:r>
            <a:endParaRPr lang="en-US" altLang="ko-KR" dirty="0"/>
          </a:p>
          <a:p>
            <a:pPr lvl="1" fontAlgn="base"/>
            <a:r>
              <a:rPr lang="ko-KR" altLang="en-US" dirty="0"/>
              <a:t>개발자가 소프트웨어가 아니라</a:t>
            </a:r>
            <a:r>
              <a:rPr lang="en-US" altLang="ko-KR" dirty="0"/>
              <a:t>, </a:t>
            </a:r>
            <a:r>
              <a:rPr lang="ko-KR" altLang="en-US" dirty="0"/>
              <a:t>소프트웨어에 의해 제공되어지는 “</a:t>
            </a:r>
            <a:r>
              <a:rPr lang="ko-KR" altLang="en-US" dirty="0" err="1"/>
              <a:t>서비스”에</a:t>
            </a:r>
            <a:r>
              <a:rPr lang="ko-KR" altLang="en-US" dirty="0"/>
              <a:t> 집중할 수 있다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0747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Cherry-pick</a:t>
            </a:r>
          </a:p>
          <a:p>
            <a:pPr lvl="1"/>
            <a:r>
              <a:rPr lang="ko-KR" altLang="en-US" dirty="0"/>
              <a:t>현재 위치 </a:t>
            </a:r>
            <a:r>
              <a:rPr lang="en-US" altLang="ko-KR" dirty="0"/>
              <a:t>(HEAD) </a:t>
            </a:r>
            <a:r>
              <a:rPr lang="ko-KR" altLang="en-US" dirty="0"/>
              <a:t>아래 있는 여러 개의 </a:t>
            </a:r>
            <a:r>
              <a:rPr lang="en-US" altLang="ko-KR" dirty="0"/>
              <a:t>commit</a:t>
            </a:r>
            <a:r>
              <a:rPr lang="ko-KR" altLang="en-US" dirty="0"/>
              <a:t>을 복사하고 싶을 때 사용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4397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cherry-pick C2 C4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DE4EB-5692-4189-9E6B-58CBE08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777635" cy="3777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B5407A-156C-4AB4-8934-63A1EAE5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810879" cy="3777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235C7-6D42-428A-8CC1-C6A445620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6"/>
            <a:ext cx="6810879" cy="3811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9A6FD2-E140-461D-A919-9F3424415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4"/>
            <a:ext cx="6810879" cy="37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24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cherry-pick C2 C4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DE4EB-5692-4189-9E6B-58CBE08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777635" cy="3777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B5407A-156C-4AB4-8934-63A1EAE5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810879" cy="3777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235C7-6D42-428A-8CC1-C6A445620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6"/>
            <a:ext cx="6810879" cy="3811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9A6FD2-E140-461D-A919-9F3424415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4"/>
            <a:ext cx="6810879" cy="3788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527054-FE30-4EAA-8E0E-FEA73B9B2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42413"/>
            <a:ext cx="6777635" cy="37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736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cherry-pick C2 C4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669265-0087-4F8F-9011-04F8AF65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1" y="0"/>
            <a:ext cx="440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881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Interactive Rebase</a:t>
            </a:r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commit</a:t>
            </a:r>
            <a:r>
              <a:rPr lang="ko-KR" altLang="en-US" dirty="0"/>
              <a:t>을 복사하고 싶은 지 정확히 알 때에는 </a:t>
            </a:r>
            <a:r>
              <a:rPr lang="en-US" altLang="ko-KR" dirty="0"/>
              <a:t>cherry-pick</a:t>
            </a:r>
            <a:r>
              <a:rPr lang="ko-KR" altLang="en-US" dirty="0"/>
              <a:t>이 유용</a:t>
            </a:r>
            <a:endParaRPr lang="en-US" altLang="ko-KR" dirty="0"/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commit</a:t>
            </a:r>
            <a:r>
              <a:rPr lang="ko-KR" altLang="en-US" dirty="0"/>
              <a:t>을 복사할 지 정할 수 있도록 여러 개의 </a:t>
            </a:r>
            <a:r>
              <a:rPr lang="en-US" altLang="ko-KR" dirty="0"/>
              <a:t>commit</a:t>
            </a:r>
            <a:r>
              <a:rPr lang="ko-KR" altLang="en-US" dirty="0"/>
              <a:t>을 검토 </a:t>
            </a:r>
            <a:endParaRPr lang="en-US" altLang="ko-KR" dirty="0"/>
          </a:p>
          <a:p>
            <a:pPr lvl="1"/>
            <a:r>
              <a:rPr lang="ko-KR" altLang="en-US" dirty="0"/>
              <a:t>기능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Commit</a:t>
            </a:r>
            <a:r>
              <a:rPr lang="ko-KR" altLang="en-US" dirty="0"/>
              <a:t>의 순서 바꾸기 </a:t>
            </a:r>
            <a:endParaRPr lang="en-US" altLang="ko-KR" dirty="0"/>
          </a:p>
          <a:p>
            <a:pPr lvl="2"/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 완전히 제외시키기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2301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rebase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HEAD~4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9D6E9-7671-4E63-82B7-526E6995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989510"/>
            <a:ext cx="7453910" cy="41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682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rebase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HEAD~4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50A93-4736-4276-9673-67D02818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" y="1856855"/>
            <a:ext cx="7277697" cy="42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78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rebase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HEAD~4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8D590A-022D-4A76-AC03-C3B3696A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1" y="0"/>
            <a:ext cx="440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35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F8098-BD23-427C-BCA2-D4947F9E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655"/>
            <a:ext cx="8181975" cy="1325563"/>
          </a:xfrm>
        </p:spPr>
        <p:txBody>
          <a:bodyPr/>
          <a:lstStyle/>
          <a:p>
            <a:r>
              <a:rPr lang="ko-KR" altLang="en-US"/>
              <a:t>사이버 캠퍼스에 스크린샷 제출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F95DC-166B-4E5D-8F45-1A88AE21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9C56F99-EE0B-4DF0-A63F-1562CDC26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" y="1438274"/>
            <a:ext cx="9130325" cy="5133727"/>
          </a:xfr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A80990C-6AEC-4F94-87EB-2DD4691A1CA8}"/>
              </a:ext>
            </a:extLst>
          </p:cNvPr>
          <p:cNvSpPr/>
          <p:nvPr/>
        </p:nvSpPr>
        <p:spPr>
          <a:xfrm>
            <a:off x="1141381" y="1438274"/>
            <a:ext cx="1458944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6B224F-04D5-4E7D-A3F3-BF6592257D45}"/>
              </a:ext>
            </a:extLst>
          </p:cNvPr>
          <p:cNvSpPr/>
          <p:nvPr/>
        </p:nvSpPr>
        <p:spPr>
          <a:xfrm>
            <a:off x="7923181" y="6243961"/>
            <a:ext cx="1458944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4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Clone Intro</a:t>
            </a:r>
          </a:p>
          <a:p>
            <a:pPr lvl="1" fontAlgn="base"/>
            <a:r>
              <a:rPr lang="en-US" altLang="ko-KR" dirty="0"/>
              <a:t>Remote Repository: </a:t>
            </a:r>
            <a:r>
              <a:rPr lang="en-US" altLang="ko-KR" dirty="0" err="1"/>
              <a:t>원격</a:t>
            </a:r>
            <a:r>
              <a:rPr lang="en-US" altLang="ko-KR" dirty="0"/>
              <a:t> </a:t>
            </a:r>
            <a:r>
              <a:rPr lang="en-US" altLang="ko-KR" dirty="0" err="1"/>
              <a:t>저장소</a:t>
            </a:r>
            <a:endParaRPr lang="en-US" altLang="ko-KR" sz="2600" dirty="0" err="1"/>
          </a:p>
          <a:p>
            <a:pPr lvl="2" fontAlgn="base"/>
            <a:r>
              <a:rPr lang="ko-KR" altLang="en-US" sz="2400" dirty="0"/>
              <a:t>다른 컴퓨터/웹에 기록된 저장소</a:t>
            </a:r>
            <a:endParaRPr lang="en-US" altLang="ko-KR" sz="2400" dirty="0"/>
          </a:p>
          <a:p>
            <a:pPr lvl="3" fontAlgn="base"/>
            <a:r>
              <a:rPr lang="ko-KR" altLang="en-US" sz="2200" dirty="0"/>
              <a:t>백업 용도</a:t>
            </a:r>
          </a:p>
          <a:p>
            <a:pPr lvl="2" fontAlgn="base"/>
            <a:r>
              <a:rPr lang="ko-KR" altLang="en-US" sz="2400" dirty="0"/>
              <a:t>다른 사람들과 협력 가능 (Social Coding)</a:t>
            </a:r>
          </a:p>
          <a:p>
            <a:pPr fontAlgn="base"/>
            <a:r>
              <a:rPr lang="ko-KR" altLang="en-US" sz="3200" i="1" dirty="0"/>
              <a:t>git clone</a:t>
            </a:r>
          </a:p>
          <a:p>
            <a:pPr lvl="1" fontAlgn="base"/>
            <a:r>
              <a:rPr lang="ko-KR" altLang="en-US" sz="2800" dirty="0"/>
              <a:t>원격 저장소로부터 로컬 복제본을 만들 때 사용</a:t>
            </a:r>
            <a:endParaRPr lang="en-US" altLang="ko-KR" sz="2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7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633" y="1992710"/>
            <a:ext cx="7950742" cy="155010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/>
              <a:t>2018-2</a:t>
            </a:r>
            <a:r>
              <a:rPr lang="ko-KR" altLang="en-US" b="1" dirty="0"/>
              <a:t>학기 오픈</a:t>
            </a:r>
            <a:r>
              <a:rPr lang="en-US" altLang="ko-KR" b="1" dirty="0"/>
              <a:t>SW</a:t>
            </a:r>
            <a:r>
              <a:rPr lang="ko-KR" altLang="en-US" b="1" dirty="0"/>
              <a:t>플랫폼</a:t>
            </a:r>
            <a:br>
              <a:rPr lang="en-US" altLang="ko-KR" sz="4000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0FB6E33-82F2-4B79-B37A-695D4EE0AF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2018-09-12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88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6"/>
    </mc:Choice>
    <mc:Fallback xmlns="">
      <p:transition spd="slow" advTm="7216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clone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67C502-F9A5-4891-8669-10E6A25A0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" y="1989510"/>
            <a:ext cx="7303082" cy="40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62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clone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67C502-F9A5-4891-8669-10E6A25A0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" y="1989510"/>
            <a:ext cx="7303082" cy="4073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F841D3-1519-4A87-9C73-23D5BF055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" y="1964875"/>
            <a:ext cx="7303082" cy="40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50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clone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8902B1-98FB-4011-A69C-CD0BC1712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37" y="0"/>
            <a:ext cx="439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7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Remote Branch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직접적으로 수정할 수 없음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en-US" altLang="ko-KR" dirty="0"/>
              <a:t>branch</a:t>
            </a:r>
            <a:r>
              <a:rPr lang="ko-KR" altLang="en-US" dirty="0"/>
              <a:t>를 만들고 거기서 수정 후 원격 </a:t>
            </a:r>
            <a:r>
              <a:rPr lang="en-US" altLang="ko-KR" dirty="0"/>
              <a:t>branch</a:t>
            </a:r>
            <a:r>
              <a:rPr lang="ko-KR" altLang="en-US" dirty="0"/>
              <a:t>를 업데이트 할 수 있음</a:t>
            </a:r>
            <a:endParaRPr lang="en-US" altLang="ko-KR" dirty="0"/>
          </a:p>
          <a:p>
            <a:pPr lvl="1"/>
            <a:r>
              <a:rPr lang="ko-KR" altLang="en-US" dirty="0"/>
              <a:t>어떤 것들이 수정되었는지 비교할 수 있음</a:t>
            </a:r>
            <a:endParaRPr lang="en-US" altLang="ko-KR" dirty="0"/>
          </a:p>
          <a:p>
            <a:pPr lvl="1"/>
            <a:r>
              <a:rPr lang="en-US" altLang="ko-KR" dirty="0"/>
              <a:t>&lt;remote name&gt;/&lt;branch name&gt;</a:t>
            </a:r>
          </a:p>
          <a:p>
            <a:pPr lvl="2"/>
            <a:r>
              <a:rPr lang="en-US" altLang="ko-KR" dirty="0"/>
              <a:t>Ex) origin/master</a:t>
            </a:r>
          </a:p>
          <a:p>
            <a:pPr lvl="1"/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4225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o/master; git commit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32D8FB-1792-446B-A822-340EC31E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8"/>
            <a:ext cx="7534873" cy="42027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4A046D-4C3B-4E90-8E89-FD5708399A4D}"/>
              </a:ext>
            </a:extLst>
          </p:cNvPr>
          <p:cNvSpPr/>
          <p:nvPr/>
        </p:nvSpPr>
        <p:spPr>
          <a:xfrm>
            <a:off x="-17549" y="6128261"/>
            <a:ext cx="7534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주의</a:t>
            </a:r>
            <a:r>
              <a:rPr lang="en-US" altLang="ko-KR" sz="1600" dirty="0"/>
              <a:t>: </a:t>
            </a:r>
            <a:r>
              <a:rPr lang="ko-KR" altLang="en-US" sz="1600" dirty="0"/>
              <a:t>실습에서는 </a:t>
            </a:r>
            <a:r>
              <a:rPr lang="en-US" altLang="ko-KR" sz="1600" dirty="0"/>
              <a:t>origin/master</a:t>
            </a:r>
            <a:r>
              <a:rPr lang="ko-KR" altLang="en-US" sz="1600" dirty="0"/>
              <a:t>가 </a:t>
            </a:r>
            <a:r>
              <a:rPr lang="en-US" altLang="ko-KR" sz="1600" dirty="0"/>
              <a:t>o/master</a:t>
            </a:r>
            <a:r>
              <a:rPr lang="ko-KR" altLang="en-US" sz="1600" dirty="0"/>
              <a:t>로 대체되었음</a:t>
            </a:r>
            <a:endParaRPr lang="en-US" altLang="ko-KR" sz="1600" dirty="0"/>
          </a:p>
          <a:p>
            <a:pPr lvl="3"/>
            <a:r>
              <a:rPr lang="en-US" altLang="ko-KR" sz="1600" dirty="0"/>
              <a:t>                </a:t>
            </a:r>
            <a:r>
              <a:rPr lang="ko-KR" altLang="en-US" sz="1600" dirty="0"/>
              <a:t>실습에서만 </a:t>
            </a:r>
            <a:r>
              <a:rPr lang="en-US" altLang="ko-KR" sz="1600" dirty="0"/>
              <a:t>o/master</a:t>
            </a:r>
            <a:r>
              <a:rPr lang="ko-KR" altLang="en-US" sz="1600" dirty="0"/>
              <a:t>를 </a:t>
            </a:r>
            <a:r>
              <a:rPr lang="en-US" altLang="ko-KR" sz="1600" dirty="0"/>
              <a:t>local repository</a:t>
            </a:r>
            <a:r>
              <a:rPr lang="ko-KR" altLang="en-US" sz="1600" dirty="0"/>
              <a:t>처럼 취급</a:t>
            </a:r>
            <a:r>
              <a:rPr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9268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o/master; git commit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32D8FB-1792-446B-A822-340EC31E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8"/>
            <a:ext cx="7534873" cy="4202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BDB924-AAC3-429F-9C87-4BB17879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7"/>
            <a:ext cx="7580174" cy="42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51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FEE061-5051-4B5B-97DF-36303672F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0" y="0"/>
            <a:ext cx="439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02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</a:t>
            </a:r>
            <a:r>
              <a:rPr lang="en-US" altLang="ko-KR" dirty="0" err="1"/>
              <a:t>Fetchin</a:t>
            </a:r>
            <a:r>
              <a:rPr lang="en-US" altLang="ko-KR" dirty="0"/>
              <a:t>’</a:t>
            </a:r>
          </a:p>
          <a:p>
            <a:pPr lvl="1" fontAlgn="base"/>
            <a:r>
              <a:rPr lang="ko-KR" altLang="en-US" dirty="0"/>
              <a:t>원격 저장소로부터 데이터를 자주 주고 받음</a:t>
            </a:r>
            <a:endParaRPr lang="en-US" altLang="ko-KR" dirty="0"/>
          </a:p>
          <a:p>
            <a:pPr lvl="1" fontAlgn="base"/>
            <a:r>
              <a:rPr lang="en-US" altLang="ko-KR" i="1" dirty="0"/>
              <a:t>git fetch</a:t>
            </a:r>
            <a:r>
              <a:rPr lang="en-US" altLang="ko-KR" dirty="0"/>
              <a:t>: </a:t>
            </a:r>
            <a:r>
              <a:rPr lang="ko-KR" altLang="en-US" dirty="0"/>
              <a:t>원격 저장소에서 데이터를 가져와서 로컬 저장소에 저장 </a:t>
            </a:r>
            <a:endParaRPr lang="en-US" altLang="ko-KR" dirty="0"/>
          </a:p>
          <a:p>
            <a:pPr lvl="2" fontAlgn="base"/>
            <a:r>
              <a:rPr lang="en-US" altLang="ko-KR" dirty="0"/>
              <a:t>Step 1: </a:t>
            </a:r>
            <a:r>
              <a:rPr lang="ko-KR" altLang="en-US" dirty="0"/>
              <a:t>로컬 저장소에 없는 </a:t>
            </a:r>
            <a:r>
              <a:rPr lang="en-US" altLang="ko-KR" dirty="0"/>
              <a:t>commit</a:t>
            </a:r>
            <a:r>
              <a:rPr lang="ko-KR" altLang="en-US" dirty="0"/>
              <a:t>들을 원격 저장소로부터 다운받음</a:t>
            </a:r>
            <a:endParaRPr lang="en-US" altLang="ko-KR" dirty="0"/>
          </a:p>
          <a:p>
            <a:pPr lvl="2" fontAlgn="base"/>
            <a:r>
              <a:rPr lang="en-US" altLang="ko-KR" dirty="0"/>
              <a:t>Step 2: </a:t>
            </a:r>
            <a:r>
              <a:rPr lang="ko-KR" altLang="en-US" dirty="0"/>
              <a:t>원격 저장소를 가리키는 포인터를 업데이트  </a:t>
            </a:r>
            <a:endParaRPr lang="en-US" altLang="ko-KR" dirty="0"/>
          </a:p>
          <a:p>
            <a:pPr lvl="1" fontAlgn="base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없는 파일을 다운받는 것 뿐</a:t>
            </a:r>
            <a:r>
              <a:rPr lang="en-US" altLang="ko-KR" dirty="0"/>
              <a:t>, </a:t>
            </a:r>
            <a:r>
              <a:rPr lang="ko-KR" altLang="en-US" dirty="0"/>
              <a:t>로컬 저장소에 그 밖에 다른 영향을 주진 않음</a:t>
            </a:r>
            <a:endParaRPr lang="en-US" altLang="ko-KR" dirty="0"/>
          </a:p>
          <a:p>
            <a:pPr lvl="2" fontAlgn="base"/>
            <a:r>
              <a:rPr lang="ko-KR" altLang="en-US" dirty="0"/>
              <a:t>포인터의 위치가 그대로 있음 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169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32D8FB-1792-446B-A822-340EC31E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8"/>
            <a:ext cx="7534873" cy="4202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BDB924-AAC3-429F-9C87-4BB17879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7"/>
            <a:ext cx="7580174" cy="4202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7A59E-B06A-4EA3-839D-2E81A1589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6"/>
            <a:ext cx="7503184" cy="42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3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32D8FB-1792-446B-A822-340EC31E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8"/>
            <a:ext cx="7534873" cy="4202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BDB924-AAC3-429F-9C87-4BB17879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7"/>
            <a:ext cx="7580174" cy="4202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7A59E-B06A-4EA3-839D-2E81A1589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3546"/>
            <a:ext cx="7503184" cy="4202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B1B83-C338-4A8E-9E6B-CD07DF3FA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891544"/>
            <a:ext cx="7586957" cy="42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900" b="1" dirty="0"/>
              <a:t>이번 주 학습 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30371" y="2607015"/>
            <a:ext cx="7236836" cy="314064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3600" dirty="0"/>
              <a:t>Git </a:t>
            </a:r>
            <a:r>
              <a:rPr lang="ko-KR" altLang="en-US" sz="3600" dirty="0"/>
              <a:t>소개</a:t>
            </a:r>
            <a:endParaRPr lang="en-US" altLang="ko-KR" sz="36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3600" dirty="0" err="1"/>
              <a:t>Github</a:t>
            </a:r>
            <a:r>
              <a:rPr lang="en-US" altLang="ko-KR" sz="3600" dirty="0"/>
              <a:t> </a:t>
            </a:r>
            <a:r>
              <a:rPr lang="ko-KR" altLang="en-US" sz="3600" dirty="0"/>
              <a:t>계정 만들기</a:t>
            </a:r>
            <a:endParaRPr lang="en-US" altLang="ko-KR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3600" dirty="0"/>
              <a:t>Git </a:t>
            </a:r>
            <a:r>
              <a:rPr lang="ko-KR" altLang="en-US" sz="3600" dirty="0"/>
              <a:t>사용법 익히기</a:t>
            </a:r>
            <a:endParaRPr lang="en-US" altLang="ko-KR" sz="3600" dirty="0"/>
          </a:p>
          <a:p>
            <a:pPr marL="0" indent="0">
              <a:buNone/>
            </a:pPr>
            <a:r>
              <a:rPr lang="ko-KR" altLang="en-US" sz="3600" dirty="0"/>
              <a:t>  </a:t>
            </a:r>
            <a:endParaRPr lang="en-US" altLang="ko-KR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12</a:t>
            </a:fld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42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4"/>
    </mc:Choice>
    <mc:Fallback xmlns="">
      <p:transition spd="slow" advTm="18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77155-88D7-4495-A93E-119FD7A54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1" y="0"/>
            <a:ext cx="440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37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Pullin</a:t>
            </a:r>
            <a:r>
              <a:rPr lang="ko-KR" altLang="en-US" dirty="0"/>
              <a:t>＇</a:t>
            </a:r>
            <a:endParaRPr lang="en-US" altLang="ko-KR" dirty="0"/>
          </a:p>
          <a:p>
            <a:pPr lvl="1" fontAlgn="base"/>
            <a:r>
              <a:rPr lang="en-US" altLang="ko-KR" dirty="0"/>
              <a:t>Fetch</a:t>
            </a:r>
            <a:r>
              <a:rPr lang="ko-KR" altLang="en-US" dirty="0"/>
              <a:t>로 원격 저장소로부터 데이터를 가져온 후</a:t>
            </a:r>
            <a:r>
              <a:rPr lang="en-US" altLang="ko-KR" dirty="0"/>
              <a:t>, </a:t>
            </a:r>
            <a:r>
              <a:rPr lang="ko-KR" altLang="en-US" dirty="0"/>
              <a:t>로컬 저장소를 업데이트할 때 사용 </a:t>
            </a:r>
            <a:endParaRPr lang="en-US" altLang="ko-KR" dirty="0"/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:</a:t>
            </a:r>
          </a:p>
          <a:p>
            <a:pPr lvl="2" fontAlgn="base"/>
            <a:r>
              <a:rPr lang="en-US" altLang="ko-KR" dirty="0"/>
              <a:t>git cherry-pick o/master</a:t>
            </a:r>
          </a:p>
          <a:p>
            <a:pPr lvl="2" fontAlgn="base"/>
            <a:r>
              <a:rPr lang="en-US" altLang="ko-KR" dirty="0"/>
              <a:t>git rebase o/master</a:t>
            </a:r>
          </a:p>
          <a:p>
            <a:pPr lvl="2" fontAlgn="base"/>
            <a:r>
              <a:rPr lang="en-US" altLang="ko-KR" dirty="0"/>
              <a:t>git merge o/master</a:t>
            </a:r>
          </a:p>
          <a:p>
            <a:pPr lvl="1" fontAlgn="base"/>
            <a:r>
              <a:rPr lang="en-US" altLang="ko-KR" i="1" dirty="0"/>
              <a:t>git pull</a:t>
            </a:r>
            <a:r>
              <a:rPr lang="en-US" altLang="ko-KR" dirty="0"/>
              <a:t>: fetching</a:t>
            </a:r>
            <a:r>
              <a:rPr lang="ko-KR" altLang="en-US" dirty="0"/>
              <a:t> 과 </a:t>
            </a:r>
            <a:r>
              <a:rPr lang="en-US" altLang="ko-KR" dirty="0"/>
              <a:t>merging</a:t>
            </a:r>
            <a:r>
              <a:rPr lang="ko-KR" altLang="en-US" dirty="0"/>
              <a:t>을 같이 하는 것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2800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 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o/master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74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 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o/master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A75957-EB9D-4B16-A635-A859733BF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57457"/>
            <a:ext cx="7053860" cy="39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0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AB4124-E088-4612-BEB4-369B095B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67968" cy="3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265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BD695-435C-473C-B762-51D1BFB3D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37" y="0"/>
            <a:ext cx="439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82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Faking Teamwork</a:t>
            </a:r>
          </a:p>
          <a:p>
            <a:pPr lvl="1" fontAlgn="base"/>
            <a:r>
              <a:rPr lang="ko-KR" altLang="en-US" dirty="0"/>
              <a:t>여러 명이서 협력하는 것 체험해보기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07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</a:t>
            </a:r>
            <a:r>
              <a:rPr lang="en-US" altLang="ko-KR" dirty="0" err="1"/>
              <a:t>fakeTeamwork</a:t>
            </a:r>
            <a:r>
              <a:rPr lang="en-US" altLang="ko-KR" dirty="0"/>
              <a:t> (</a:t>
            </a:r>
            <a:r>
              <a:rPr lang="ko-KR" altLang="en-US" dirty="0"/>
              <a:t>실습용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D299F2-95B9-4B6B-9491-0A18E2F5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39810" cy="3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6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</a:t>
            </a:r>
            <a:r>
              <a:rPr lang="en-US" altLang="ko-KR" dirty="0" err="1"/>
              <a:t>fakeTeamwork</a:t>
            </a:r>
            <a:r>
              <a:rPr lang="en-US" altLang="ko-KR" dirty="0"/>
              <a:t> (</a:t>
            </a:r>
            <a:r>
              <a:rPr lang="ko-KR" altLang="en-US" dirty="0"/>
              <a:t>실습용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D299F2-95B9-4B6B-9491-0A18E2F5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39810" cy="3931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7DBF5F-756C-471C-B911-053FC13CB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0" y="2065303"/>
            <a:ext cx="7047640" cy="3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803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</a:t>
            </a:r>
            <a:r>
              <a:rPr lang="en-US" altLang="ko-KR" dirty="0" err="1"/>
              <a:t>fakeTeamwork</a:t>
            </a:r>
            <a:r>
              <a:rPr lang="ko-KR" altLang="en-US" dirty="0"/>
              <a:t> </a:t>
            </a:r>
            <a:r>
              <a:rPr lang="en-US" altLang="ko-KR" dirty="0"/>
              <a:t>foo 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D742EC-4ADF-4CC2-ACB6-15D941DF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46015" cy="3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소스 버전 관리 시스템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026" name="Picture 2" descr="Image result for git">
            <a:extLst>
              <a:ext uri="{FF2B5EF4-FFF2-40B4-BE49-F238E27FC236}">
                <a16:creationId xmlns:a16="http://schemas.microsoft.com/office/drawing/2014/main" id="{39B261D1-419B-4F1B-8ADD-F87CBC55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3578754"/>
            <a:ext cx="3048000" cy="127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61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</a:t>
            </a:r>
            <a:r>
              <a:rPr lang="en-US" altLang="ko-KR" dirty="0" err="1"/>
              <a:t>fakeTeamwork</a:t>
            </a:r>
            <a:r>
              <a:rPr lang="ko-KR" altLang="en-US" dirty="0"/>
              <a:t> </a:t>
            </a:r>
            <a:r>
              <a:rPr lang="en-US" altLang="ko-KR" dirty="0"/>
              <a:t>foo 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DA977-267C-4BC8-AB88-3BD44643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3"/>
            <a:ext cx="7053860" cy="3931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9544B-368B-478D-AFE1-0B8A2830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" y="2065302"/>
            <a:ext cx="7104249" cy="39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73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91F0DE-9E5F-474F-BBD2-0342E8C56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2" y="24655"/>
            <a:ext cx="8573696" cy="2562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2BEB59-2221-4FC3-9BEC-CFBB108CE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35" y="1880345"/>
            <a:ext cx="317727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81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</a:t>
            </a:r>
            <a:r>
              <a:rPr lang="en-US" altLang="ko-KR" dirty="0" err="1"/>
              <a:t>Pusing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i="1" dirty="0"/>
              <a:t>git push</a:t>
            </a:r>
            <a:r>
              <a:rPr lang="en-US" altLang="ko-KR" dirty="0"/>
              <a:t>: </a:t>
            </a:r>
            <a:r>
              <a:rPr lang="ko-KR" altLang="en-US" dirty="0"/>
              <a:t>지역 저장소에서 작업을 한 후 원격 저장소에 공유하는 것 </a:t>
            </a:r>
            <a:endParaRPr lang="en-US" altLang="ko-KR" dirty="0"/>
          </a:p>
          <a:p>
            <a:pPr lvl="2" fontAlgn="base"/>
            <a:r>
              <a:rPr lang="en-US" altLang="ko-KR" dirty="0"/>
              <a:t>git pull</a:t>
            </a:r>
            <a:r>
              <a:rPr lang="ko-KR" altLang="en-US" dirty="0"/>
              <a:t>의 반대개념</a:t>
            </a:r>
            <a:endParaRPr lang="en-US" altLang="ko-KR" dirty="0"/>
          </a:p>
          <a:p>
            <a:pPr lvl="1" fontAlgn="base"/>
            <a:r>
              <a:rPr lang="en-US" altLang="ko-KR" dirty="0"/>
              <a:t>Git push</a:t>
            </a:r>
            <a:r>
              <a:rPr lang="ko-KR" altLang="en-US" dirty="0"/>
              <a:t>를 하면 다른 사람들이 자신이 수정한 사항들을 볼 수 있음 </a:t>
            </a:r>
            <a:endParaRPr lang="en-US" altLang="ko-KR" dirty="0"/>
          </a:p>
          <a:p>
            <a:pPr lvl="2" fontAlgn="base"/>
            <a:r>
              <a:rPr lang="ko-KR" altLang="en-US" dirty="0"/>
              <a:t>자기가 한 일을 다른 사람들에게 공개하는 작업</a:t>
            </a:r>
            <a:endParaRPr lang="en-US" altLang="ko-KR" dirty="0"/>
          </a:p>
          <a:p>
            <a:pPr marL="914400" lvl="2" indent="0" fontAlgn="base">
              <a:buNone/>
            </a:pPr>
            <a:r>
              <a:rPr lang="en-US" altLang="ko-KR" dirty="0"/>
              <a:t>*</a:t>
            </a:r>
            <a:r>
              <a:rPr lang="ko-KR" altLang="en-US" dirty="0"/>
              <a:t>주의</a:t>
            </a:r>
            <a:r>
              <a:rPr lang="en-US" altLang="ko-KR" dirty="0"/>
              <a:t>: git push </a:t>
            </a:r>
            <a:r>
              <a:rPr lang="ko-KR" altLang="en-US" dirty="0"/>
              <a:t>세팅이 다르게 설정되어 있을 수 있음</a:t>
            </a:r>
            <a:r>
              <a:rPr lang="en-US" altLang="ko-KR" dirty="0"/>
              <a:t>. </a:t>
            </a:r>
          </a:p>
          <a:p>
            <a:pPr marL="914400" lvl="2" indent="0" fontAlgn="base">
              <a:buNone/>
            </a:pPr>
            <a:r>
              <a:rPr lang="ko-KR" altLang="en-US" dirty="0"/>
              <a:t>실습에서는 </a:t>
            </a:r>
            <a:r>
              <a:rPr lang="en-US" altLang="ko-KR" dirty="0"/>
              <a:t>upstream</a:t>
            </a:r>
            <a:r>
              <a:rPr lang="ko-KR" altLang="en-US" dirty="0"/>
              <a:t>을 사용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8565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push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E2ADB7-F552-4ECC-A06B-105121B20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13" y="1989510"/>
            <a:ext cx="7195574" cy="40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7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push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E2ADB7-F552-4ECC-A06B-105121B20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13" y="1989510"/>
            <a:ext cx="7195574" cy="4013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2BD16A-26E5-4556-909E-3E5384E6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13" y="1985046"/>
            <a:ext cx="7195574" cy="40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FF4E4-262B-4F7D-95F3-7FC24D9B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99" y="0"/>
            <a:ext cx="4410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3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Diverged History</a:t>
            </a:r>
          </a:p>
          <a:p>
            <a:pPr lvl="1" fontAlgn="base"/>
            <a:r>
              <a:rPr lang="ko-KR" altLang="en-US" dirty="0"/>
              <a:t>내가 </a:t>
            </a:r>
            <a:r>
              <a:rPr lang="en-US" altLang="ko-KR" dirty="0"/>
              <a:t>pull</a:t>
            </a:r>
            <a:r>
              <a:rPr lang="ko-KR" altLang="en-US" dirty="0"/>
              <a:t>을 하고</a:t>
            </a:r>
            <a:r>
              <a:rPr lang="en-US" altLang="ko-KR" dirty="0"/>
              <a:t>, </a:t>
            </a:r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push</a:t>
            </a:r>
            <a:r>
              <a:rPr lang="ko-KR" altLang="en-US" dirty="0"/>
              <a:t>를 하는 동안 다른 사람들이 원격 저장소를 업데이트했을 수 있음</a:t>
            </a:r>
            <a:endParaRPr lang="en-US" altLang="ko-KR" dirty="0"/>
          </a:p>
          <a:p>
            <a:pPr lvl="2" fontAlgn="base"/>
            <a:r>
              <a:rPr lang="ko-KR" altLang="en-US" dirty="0"/>
              <a:t>내가 작업한 버전은 구식</a:t>
            </a:r>
            <a:endParaRPr lang="en-US" altLang="ko-KR" dirty="0"/>
          </a:p>
          <a:p>
            <a:pPr lvl="1" fontAlgn="base"/>
            <a:r>
              <a:rPr lang="en-US" altLang="ko-KR" dirty="0"/>
              <a:t>Push</a:t>
            </a:r>
            <a:r>
              <a:rPr lang="ko-KR" altLang="en-US" dirty="0"/>
              <a:t> 작업이 복잡해짐</a:t>
            </a:r>
            <a:endParaRPr lang="en-US" altLang="ko-KR" dirty="0"/>
          </a:p>
          <a:p>
            <a:pPr lvl="2" fontAlgn="base"/>
            <a:r>
              <a:rPr lang="ko-KR" altLang="en-US" dirty="0"/>
              <a:t>원격 저장소의 마지막 </a:t>
            </a:r>
            <a:r>
              <a:rPr lang="en-US" altLang="ko-KR" dirty="0"/>
              <a:t>commit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동기화를 해야함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503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92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ABACD9-E50B-40C8-9659-507E1B03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3"/>
            <a:ext cx="6874754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00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o/master;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4CC0F0-9ABD-413E-A8C7-FBB35BD03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3"/>
            <a:ext cx="6965497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2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분산 소스 버전 관리 시스템이란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오픈 소스나 </a:t>
            </a:r>
            <a:r>
              <a:rPr lang="ko-KR" altLang="en-US" dirty="0" err="1"/>
              <a:t>상업용</a:t>
            </a:r>
            <a:r>
              <a:rPr lang="ko-KR" altLang="en-US" dirty="0"/>
              <a:t> 소프트웨어 개발에 많이 쓰임</a:t>
            </a:r>
            <a:endParaRPr lang="en-US" altLang="ko-KR" dirty="0"/>
          </a:p>
          <a:p>
            <a:pPr lvl="1"/>
            <a:r>
              <a:rPr lang="ko-KR" altLang="en-US" dirty="0"/>
              <a:t>개발자들이 언제 어디서든 협력할 수 있음</a:t>
            </a:r>
            <a:endParaRPr lang="en-US" altLang="ko-KR" dirty="0"/>
          </a:p>
          <a:p>
            <a:r>
              <a:rPr lang="ko-KR" altLang="en-US" dirty="0"/>
              <a:t>사용하는 이유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코드 개발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유지가 수월함</a:t>
            </a:r>
            <a:endParaRPr lang="en-US" altLang="ko-KR" dirty="0"/>
          </a:p>
          <a:p>
            <a:pPr lvl="2"/>
            <a:r>
              <a:rPr lang="ko-KR" altLang="en-US" dirty="0"/>
              <a:t>수정 내용을 전부 기록</a:t>
            </a:r>
            <a:r>
              <a:rPr lang="en-US" altLang="ko-KR" dirty="0"/>
              <a:t>/</a:t>
            </a:r>
            <a:r>
              <a:rPr lang="ko-KR" altLang="en-US" dirty="0"/>
              <a:t>열람할 수 있음</a:t>
            </a:r>
            <a:endParaRPr lang="en-US" altLang="ko-KR" dirty="0"/>
          </a:p>
          <a:p>
            <a:pPr lvl="1"/>
            <a:r>
              <a:rPr lang="ko-KR" altLang="en-US" dirty="0"/>
              <a:t>비선형적 개발과 완벽한 분산 </a:t>
            </a:r>
            <a:r>
              <a:rPr lang="en-US" altLang="ko-KR" dirty="0"/>
              <a:t>(</a:t>
            </a:r>
            <a:r>
              <a:rPr lang="ko-KR" altLang="en-US" dirty="0"/>
              <a:t>동시에 작업할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비용과 안정성</a:t>
            </a:r>
            <a:endParaRPr lang="en-US" altLang="ko-KR" dirty="0"/>
          </a:p>
          <a:p>
            <a:pPr lvl="2"/>
            <a:r>
              <a:rPr lang="ko-KR" altLang="en-US" dirty="0"/>
              <a:t>비용이 들지 않으며</a:t>
            </a:r>
            <a:r>
              <a:rPr lang="en-US" altLang="ko-KR" dirty="0"/>
              <a:t>, </a:t>
            </a:r>
            <a:r>
              <a:rPr lang="ko-KR" altLang="en-US" dirty="0"/>
              <a:t>원상복구가 복원이 용이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92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o/master;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75818C-60C6-4ECA-8B48-885DD3758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3"/>
            <a:ext cx="6884037" cy="38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25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o/master;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BF8983-784F-4B2B-AE20-6BC467E0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89667"/>
            <a:ext cx="6897723" cy="38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65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fetch;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o/master;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0383F2-8309-4AA3-82B0-7729D081E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84574"/>
            <a:ext cx="6882410" cy="38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25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 –rebase;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3B20DD-2703-4244-939F-7F797DC9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902198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7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 –rebase;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9E7E47-B4C6-48F1-9887-CF88463FF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917570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2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pull; git push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6CB0F-74CC-4CB5-980E-2962E5FA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882410" cy="385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01FA25-4297-4F6F-AEC2-F8A39B695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073534"/>
            <a:ext cx="6909884" cy="3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58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(remote)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pull; git push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51C74-A9B9-43BC-B05B-B2553E69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24655"/>
            <a:ext cx="5740548" cy="2956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8DB899-31DE-4E0E-8A1B-DBE939A26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67" y="1253331"/>
            <a:ext cx="3540213" cy="55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2BD83-E545-43B3-AFB2-5435F8FF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E923-5ACD-4D7F-B44A-D79A4AB8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1BD39B9-B7DC-4AF8-A043-58F18AD6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2D17E-756E-461A-B2EC-06738D73917D}"/>
              </a:ext>
            </a:extLst>
          </p:cNvPr>
          <p:cNvSpPr/>
          <p:nvPr/>
        </p:nvSpPr>
        <p:spPr>
          <a:xfrm>
            <a:off x="2432888" y="5807918"/>
            <a:ext cx="427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 </a:t>
            </a:r>
            <a:r>
              <a:rPr lang="ko-KR" altLang="en-US" dirty="0">
                <a:hlinkClick r:id="rId3"/>
              </a:rPr>
              <a:t>https://git-scm.com/downloads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81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5B110-A090-4177-A798-FE5511A8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AAE55-1CE1-4F3F-823D-E8274000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72A6B-1235-41C0-B4D8-018CBD39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576387"/>
            <a:ext cx="4772025" cy="370522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7DE1FD6-B9F0-4C9F-A020-4DA5020B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41130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8F586-5E5A-4A20-B626-ECCCC54D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CC27A-A570-4D3D-9F52-12914F54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1A355-B2A8-4C95-B9AA-12F00606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BFBD16-F4BF-48CD-9126-51B93CD2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56683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7DA2A-1E5D-40EA-9D52-21AF5F749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E05E3-5B23-446A-9F5B-BB0648A2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1F2B4-2ACB-42F1-8BB0-E1EBD5D5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CE0AAC3-D721-40E4-9FAE-8DFF53B4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175836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A876B-FC00-4963-8963-1DBA28D9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CD0080-677E-4AAE-943E-6C0D2DA4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207B99-4638-45E8-96D2-F5B01326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0644783-6DA7-40E7-8F56-BD9451DD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63887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900" b="1" dirty="0"/>
              <a:t>지난 주 학습 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30371" y="2607015"/>
            <a:ext cx="7236836" cy="314064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600" dirty="0"/>
              <a:t>오픈 소스 소프트웨어의 역사</a:t>
            </a:r>
            <a:endParaRPr lang="en-US" altLang="ko-KR" sz="3600" dirty="0"/>
          </a:p>
          <a:p>
            <a:r>
              <a:rPr lang="ko-KR" altLang="en-US" sz="3600" dirty="0"/>
              <a:t>오픈 소스 소프트웨어의 정의</a:t>
            </a:r>
            <a:endParaRPr lang="en-US" altLang="ko-KR" sz="3600" dirty="0"/>
          </a:p>
          <a:p>
            <a:r>
              <a:rPr lang="ko-KR" altLang="en-US" sz="3600" dirty="0"/>
              <a:t>오픈 소스 소프트웨어의 장점</a:t>
            </a:r>
            <a:endParaRPr lang="en-US" altLang="ko-KR" sz="3600" dirty="0"/>
          </a:p>
          <a:p>
            <a:r>
              <a:rPr lang="ko-KR" altLang="en-US" sz="3600" dirty="0"/>
              <a:t>오픈 소스 정의와 라이선스 </a:t>
            </a:r>
            <a:endParaRPr lang="en-US" altLang="ko-KR" sz="3600" dirty="0"/>
          </a:p>
          <a:p>
            <a:r>
              <a:rPr lang="ko-KR" altLang="en-US" sz="3600" dirty="0"/>
              <a:t>오픈 소스 프로젝트 사례</a:t>
            </a:r>
            <a:endParaRPr lang="en-US" altLang="ko-KR" sz="3600" dirty="0"/>
          </a:p>
          <a:p>
            <a:r>
              <a:rPr lang="ko-KR" altLang="en-US" sz="3600" dirty="0"/>
              <a:t>오픈 소스 프로젝트 참여하는 방법</a:t>
            </a:r>
            <a:endParaRPr lang="en-US" altLang="ko-KR" sz="3600" dirty="0"/>
          </a:p>
          <a:p>
            <a:r>
              <a:rPr lang="ko-KR" altLang="en-US" sz="3600" dirty="0"/>
              <a:t>오픈 소스와 오픈 </a:t>
            </a:r>
            <a:r>
              <a:rPr lang="en-US" altLang="ko-KR" sz="3600" dirty="0"/>
              <a:t>API</a:t>
            </a:r>
            <a:r>
              <a:rPr lang="ko-KR" altLang="en-US" sz="3600" dirty="0"/>
              <a:t>의 차이</a:t>
            </a:r>
            <a:endParaRPr lang="en-US" altLang="ko-KR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2</a:t>
            </a:fld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40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4"/>
    </mc:Choice>
    <mc:Fallback xmlns="">
      <p:transition spd="slow" advTm="18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8F1FE-68F8-4DF9-8DCD-66B233B0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EFBCA-D1BD-4874-A5F5-A84FAAF4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54CA9-1A49-483C-9BE7-BC4D981A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D457DE0-7889-4415-86DE-C66A8B1C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188789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78CBA-C49D-4040-85C0-53E47176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4F770-E1AC-4C30-882C-9191119A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7E5CA-64C5-40E2-B555-4E4127D6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29EE25-DBDA-4AAE-B1F9-D49BE300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167604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AB840-F77A-4DBC-A228-46BE51C8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BEDAB-145E-44AB-B10C-CEF49398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E98030-5CE3-4CB0-A5B6-0E2C6579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555F4F6-CA82-4BBE-8803-FB7848AB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97795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AAAE3-5B31-41B0-BF94-846C4025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12E57-3FB1-47C8-AB6B-A1695E69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EE6522-A141-4358-80FA-B038715E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1AEBE7E-DCA6-44A5-A422-9C0DF1F4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98874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F2371-B40F-44E8-ABE8-3AEE17F5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8F347-2C27-466C-9F91-55F30625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0A267-D8B8-442D-A02E-27ED9693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5912"/>
            <a:ext cx="4752975" cy="36861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F53C8FF-AC64-4A83-AF2B-CFA726BD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1. Git</a:t>
            </a:r>
            <a:r>
              <a:rPr lang="ko-KR" altLang="en-US" dirty="0"/>
              <a:t> 소개 </a:t>
            </a:r>
            <a:r>
              <a:rPr lang="en-US" altLang="ko-KR" dirty="0"/>
              <a:t>–Git </a:t>
            </a:r>
            <a:r>
              <a:rPr lang="ko-KR" altLang="en-US" dirty="0"/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229783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ko-KR" altLang="en-US" dirty="0" err="1"/>
              <a:t>계정만들기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 err="1"/>
              <a:t>Github</a:t>
            </a:r>
            <a:r>
              <a:rPr lang="ko-KR" altLang="en-US" dirty="0"/>
              <a:t>란</a:t>
            </a:r>
            <a:r>
              <a:rPr lang="en-US" altLang="ko-KR" dirty="0"/>
              <a:t>? </a:t>
            </a:r>
          </a:p>
          <a:p>
            <a:pPr lvl="1" fontAlgn="base"/>
            <a:r>
              <a:rPr lang="ko-KR" altLang="en-US" dirty="0"/>
              <a:t>버전관리와 협력을 위한 코드 호스팅 플랫폼</a:t>
            </a:r>
            <a:endParaRPr lang="en-US" altLang="ko-KR" dirty="0"/>
          </a:p>
          <a:p>
            <a:pPr lvl="1" fontAlgn="base"/>
            <a:r>
              <a:rPr lang="ko-KR" altLang="en-US" dirty="0"/>
              <a:t>가장 많은 오픈 소스 프로젝트를 호스팅하고 있음</a:t>
            </a:r>
            <a:endParaRPr lang="en-US" altLang="ko-KR" dirty="0"/>
          </a:p>
          <a:p>
            <a:pPr lvl="2" fontAlgn="base"/>
            <a:r>
              <a:rPr lang="ko-KR" altLang="en-US" dirty="0"/>
              <a:t>오픈소스를 체계적으로 관리하기에 효과적임 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en-US" altLang="ko-KR" dirty="0"/>
          </a:p>
          <a:p>
            <a:pPr lvl="1" fontAlgn="base"/>
            <a:r>
              <a:rPr lang="en-US" altLang="ko-KR" dirty="0">
                <a:hlinkClick r:id="rId3"/>
              </a:rPr>
              <a:t>https://github.com/join</a:t>
            </a: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95ADCD-EF23-4533-8739-DBACE691B043}"/>
              </a:ext>
            </a:extLst>
          </p:cNvPr>
          <p:cNvSpPr/>
          <p:nvPr/>
        </p:nvSpPr>
        <p:spPr>
          <a:xfrm>
            <a:off x="2526557" y="1983570"/>
            <a:ext cx="306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YouTube Noto"/>
                <a:hlinkClick r:id="rId4"/>
              </a:rPr>
              <a:t>https://youtu.be/noZnOSpcjYY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954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8C6C3-ED13-4B98-8DB9-1F013F5F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8370E-445B-44DB-BBA9-ABD1B50B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4431A-200B-4309-BDB8-898C1835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CC9FA-D8C9-4CCB-8CEA-17755810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6" y="0"/>
            <a:ext cx="8187447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9AF1AA3-CE32-473D-9D83-793D65E08E88}"/>
              </a:ext>
            </a:extLst>
          </p:cNvPr>
          <p:cNvSpPr/>
          <p:nvPr/>
        </p:nvSpPr>
        <p:spPr>
          <a:xfrm>
            <a:off x="655154" y="3772383"/>
            <a:ext cx="3837333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EBAAD-CD1A-42B2-9C8A-469AF0DF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18731-F6F2-41B1-8713-D08B32F35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9A251-7CD5-44D5-8F05-1825DE3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AD9541-B7E2-4C05-9116-48CB06F4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0"/>
            <a:ext cx="9144000" cy="68172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58E9E9F-02DF-4F58-A09C-4F07E07D3597}"/>
              </a:ext>
            </a:extLst>
          </p:cNvPr>
          <p:cNvSpPr/>
          <p:nvPr/>
        </p:nvSpPr>
        <p:spPr>
          <a:xfrm>
            <a:off x="331305" y="6082749"/>
            <a:ext cx="1338470" cy="4990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CBEC4-B50F-485A-976D-B1C4BD70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B80B1-80CF-45CA-90AC-397B010F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1CB5C-A7D5-49A8-8B31-23130F47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DF752-65C0-4C69-B93A-DE60C7D3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6" y="0"/>
            <a:ext cx="8187447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7CB03BF-7D64-47AA-B7BD-2E0B70021E93}"/>
              </a:ext>
            </a:extLst>
          </p:cNvPr>
          <p:cNvSpPr/>
          <p:nvPr/>
        </p:nvSpPr>
        <p:spPr>
          <a:xfrm>
            <a:off x="720149" y="6110703"/>
            <a:ext cx="883365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9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CD1B8-C111-4721-BBA2-1FA24DBA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B7BB4-D1F6-4582-AB78-CC49A1DC4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C216D-46D6-4184-AE7A-A9C5F626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6AC429-13C2-4505-964F-68E65272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7" y="0"/>
            <a:ext cx="7853265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85BF407-88A4-4A4F-92BB-E44CB7FEE815}"/>
              </a:ext>
            </a:extLst>
          </p:cNvPr>
          <p:cNvSpPr/>
          <p:nvPr/>
        </p:nvSpPr>
        <p:spPr>
          <a:xfrm>
            <a:off x="786409" y="6176963"/>
            <a:ext cx="883365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600F6-2ECA-43DD-BCDC-77852325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5FF587-25FA-419A-97F8-627BB274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/>
              <a:t>자유 소프트웨어 운동 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7A1A120-9B22-4977-AFF0-6178B3F7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27" y="1643062"/>
            <a:ext cx="8660042" cy="4783461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1980</a:t>
            </a:r>
            <a:r>
              <a:rPr lang="ko-KR" altLang="en-US" sz="2400" dirty="0">
                <a:solidFill>
                  <a:schemeClr val="tx1"/>
                </a:solidFill>
              </a:rPr>
              <a:t>년대 소프트웨어 시장의 성장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지적재산권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라이선스 계약을 통해 소프트웨어의 사용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복제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배포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수정을 제한하려고 함 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이에 반대하여 리처드 </a:t>
            </a:r>
            <a:r>
              <a:rPr lang="ko-KR" altLang="en-US" sz="2400" dirty="0" err="1">
                <a:solidFill>
                  <a:schemeClr val="tx1"/>
                </a:solidFill>
              </a:rPr>
              <a:t>스톨만이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                                Free Software Foundation</a:t>
            </a:r>
            <a:r>
              <a:rPr lang="ko-KR" altLang="en-US" sz="2400" dirty="0">
                <a:solidFill>
                  <a:schemeClr val="tx1"/>
                </a:solidFill>
              </a:rPr>
              <a:t>을 설립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자유</a:t>
            </a:r>
            <a:r>
              <a:rPr lang="en-US" altLang="ko-KR" sz="2400" dirty="0">
                <a:solidFill>
                  <a:schemeClr val="tx1"/>
                </a:solidFill>
              </a:rPr>
              <a:t>(Free)</a:t>
            </a:r>
            <a:r>
              <a:rPr lang="ko-KR" altLang="en-US" sz="2400" dirty="0">
                <a:solidFill>
                  <a:schemeClr val="tx1"/>
                </a:solidFill>
              </a:rPr>
              <a:t> 소프트웨어 운동                                               </a:t>
            </a:r>
            <a:r>
              <a:rPr lang="en-US" altLang="ko-KR" sz="2400" dirty="0">
                <a:solidFill>
                  <a:schemeClr val="tx1"/>
                </a:solidFill>
              </a:rPr>
              <a:t>(GNU Project)</a:t>
            </a:r>
            <a:r>
              <a:rPr lang="ko-KR" altLang="en-US" sz="2400" dirty="0">
                <a:solidFill>
                  <a:schemeClr val="tx1"/>
                </a:solidFill>
              </a:rPr>
              <a:t>의 시작 </a:t>
            </a:r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2772" name="Picture 4" descr="Image result for gnu project">
            <a:extLst>
              <a:ext uri="{FF2B5EF4-FFF2-40B4-BE49-F238E27FC236}">
                <a16:creationId xmlns:a16="http://schemas.microsoft.com/office/drawing/2014/main" id="{99CFCC07-73AC-4664-8C9F-04706DF42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74" y="2836392"/>
            <a:ext cx="3407569" cy="34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DD11-96D5-4676-8519-FC2DE9DC65BA}"/>
              </a:ext>
            </a:extLst>
          </p:cNvPr>
          <p:cNvSpPr txBox="1"/>
          <p:nvPr/>
        </p:nvSpPr>
        <p:spPr>
          <a:xfrm>
            <a:off x="628650" y="5365746"/>
            <a:ext cx="473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*GNU(</a:t>
            </a:r>
            <a:r>
              <a:rPr lang="en-US" altLang="ko-KR" b="1" dirty="0">
                <a:solidFill>
                  <a:schemeClr val="accent6"/>
                </a:solidFill>
              </a:rPr>
              <a:t>G</a:t>
            </a:r>
            <a:r>
              <a:rPr lang="en-US" altLang="ko-KR" dirty="0">
                <a:solidFill>
                  <a:schemeClr val="accent6"/>
                </a:solidFill>
              </a:rPr>
              <a:t>NU is </a:t>
            </a:r>
            <a:r>
              <a:rPr lang="en-US" altLang="ko-KR" b="1" dirty="0">
                <a:solidFill>
                  <a:schemeClr val="accent6"/>
                </a:solidFill>
              </a:rPr>
              <a:t>N</a:t>
            </a:r>
            <a:r>
              <a:rPr lang="en-US" altLang="ko-KR" dirty="0">
                <a:solidFill>
                  <a:schemeClr val="accent6"/>
                </a:solidFill>
              </a:rPr>
              <a:t>ot </a:t>
            </a:r>
            <a:r>
              <a:rPr lang="en-US" altLang="ko-KR" b="1" dirty="0">
                <a:solidFill>
                  <a:schemeClr val="accent6"/>
                </a:solidFill>
              </a:rPr>
              <a:t>U</a:t>
            </a:r>
            <a:r>
              <a:rPr lang="en-US" altLang="ko-KR" dirty="0">
                <a:solidFill>
                  <a:schemeClr val="accent6"/>
                </a:solidFill>
              </a:rPr>
              <a:t>NIX)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Project: </a:t>
            </a:r>
            <a:r>
              <a:rPr lang="ko-KR" altLang="en-US" dirty="0">
                <a:solidFill>
                  <a:schemeClr val="accent6"/>
                </a:solidFill>
              </a:rPr>
              <a:t>완전히 자유인 운영체제를 만드는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859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D9BD5-ACE5-4A0A-9E76-3D66FDD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8159C-06A5-44DD-A522-F2CF496D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5ABE1-12CC-473A-88EA-D6D541D3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DA32D-C498-4EBC-980E-70019EFD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36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D9BD5-ACE5-4A0A-9E76-3D66FDD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5ABE1-12CC-473A-88EA-D6D541D3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7BE98C0-4A8F-492F-9261-ED35712E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7C3F56-2497-4465-9517-3AC45E07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87E8095-C4C8-47CA-A8AF-287F9F93D5B5}"/>
              </a:ext>
            </a:extLst>
          </p:cNvPr>
          <p:cNvSpPr/>
          <p:nvPr/>
        </p:nvSpPr>
        <p:spPr>
          <a:xfrm>
            <a:off x="468357" y="1093722"/>
            <a:ext cx="1585730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en-US" altLang="ko-KR" dirty="0"/>
              <a:t> – 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/>
              <a:t>배울 내용</a:t>
            </a:r>
            <a:r>
              <a:rPr lang="en-US" altLang="ko-KR" dirty="0"/>
              <a:t>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altLang="ko-KR" u="sng" dirty="0"/>
              <a:t>Repository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 만들고 사용하기</a:t>
            </a:r>
            <a:endParaRPr lang="en-US" altLang="ko-KR" dirty="0"/>
          </a:p>
          <a:p>
            <a:pPr marL="914400" lvl="1" indent="-457200" fontAlgn="base">
              <a:buFont typeface="+mj-lt"/>
              <a:buAutoNum type="arabicPeriod"/>
            </a:pPr>
            <a:r>
              <a:rPr lang="ko-KR" altLang="en-US" dirty="0"/>
              <a:t>새 </a:t>
            </a:r>
            <a:r>
              <a:rPr lang="en-US" altLang="ko-KR" u="sng" dirty="0"/>
              <a:t>Branch</a:t>
            </a:r>
            <a:r>
              <a:rPr lang="en-US" altLang="ko-KR" dirty="0"/>
              <a:t>(</a:t>
            </a:r>
            <a:r>
              <a:rPr lang="ko-KR" altLang="en-US" dirty="0"/>
              <a:t>가지</a:t>
            </a:r>
            <a:r>
              <a:rPr lang="en-US" altLang="ko-KR" dirty="0"/>
              <a:t>) </a:t>
            </a:r>
            <a:r>
              <a:rPr lang="ko-KR" altLang="en-US" dirty="0"/>
              <a:t>만들고 관리하기</a:t>
            </a:r>
            <a:endParaRPr lang="en-US" altLang="ko-KR" dirty="0"/>
          </a:p>
          <a:p>
            <a:pPr marL="914400" lvl="1" indent="-457200" fontAlgn="base">
              <a:buFont typeface="+mj-lt"/>
              <a:buAutoNum type="arabicPeriod"/>
            </a:pPr>
            <a:r>
              <a:rPr lang="ko-KR" altLang="en-US" dirty="0"/>
              <a:t>파일수정후 </a:t>
            </a:r>
            <a:r>
              <a:rPr lang="en-US" altLang="ko-KR" dirty="0"/>
              <a:t>GitHub</a:t>
            </a:r>
            <a:r>
              <a:rPr lang="ko-KR" altLang="en-US" dirty="0"/>
              <a:t>에 </a:t>
            </a:r>
            <a:r>
              <a:rPr lang="en-US" altLang="ko-KR" u="sng" dirty="0"/>
              <a:t>push &amp; commit</a:t>
            </a:r>
            <a:r>
              <a:rPr lang="ko-KR" altLang="en-US" dirty="0"/>
              <a:t>하기 </a:t>
            </a:r>
            <a:endParaRPr lang="en-US" altLang="ko-KR" dirty="0"/>
          </a:p>
          <a:p>
            <a:pPr marL="914400" lvl="1" indent="-457200" fontAlgn="base">
              <a:buFont typeface="+mj-lt"/>
              <a:buAutoNum type="arabicPeriod"/>
            </a:pPr>
            <a:r>
              <a:rPr lang="en-US" altLang="ko-KR" u="sng" dirty="0"/>
              <a:t>Pull request</a:t>
            </a:r>
            <a:r>
              <a:rPr lang="ko-KR" altLang="en-US" dirty="0"/>
              <a:t>를 하고 </a:t>
            </a:r>
            <a:r>
              <a:rPr lang="en-US" altLang="ko-KR" u="sng" dirty="0"/>
              <a:t>merge</a:t>
            </a:r>
            <a:r>
              <a:rPr lang="en-US" altLang="ko-KR" dirty="0"/>
              <a:t>(</a:t>
            </a:r>
            <a:r>
              <a:rPr lang="ko-KR" altLang="en-US" dirty="0"/>
              <a:t>합병</a:t>
            </a:r>
            <a:r>
              <a:rPr lang="en-US" altLang="ko-KR" dirty="0"/>
              <a:t>)</a:t>
            </a:r>
            <a:r>
              <a:rPr lang="ko-KR" altLang="en-US" dirty="0"/>
              <a:t>하기 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A955E8-2DA9-4798-A72A-1FD0F92828E2}"/>
              </a:ext>
            </a:extLst>
          </p:cNvPr>
          <p:cNvSpPr/>
          <p:nvPr/>
        </p:nvSpPr>
        <p:spPr>
          <a:xfrm>
            <a:off x="1197980" y="5553782"/>
            <a:ext cx="5341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https://guides.github.com/activities/hello-world/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09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en-US" altLang="ko-KR" dirty="0"/>
              <a:t> – 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AutoNum type="arabicPeriod"/>
            </a:pP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 fontAlgn="base"/>
            <a:r>
              <a:rPr lang="en-US" altLang="ko-KR" dirty="0"/>
              <a:t>Repository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2" fontAlgn="base"/>
            <a:r>
              <a:rPr lang="ko-KR" altLang="en-US" dirty="0"/>
              <a:t>하나의 프로젝트를 관리하기 위한 저장소</a:t>
            </a:r>
            <a:endParaRPr lang="en-US" altLang="ko-KR" dirty="0"/>
          </a:p>
          <a:p>
            <a:pPr lvl="2" fontAlgn="base"/>
            <a:r>
              <a:rPr lang="ko-KR" altLang="en-US" dirty="0"/>
              <a:t>프로젝트에 필요한 다양한 형식의 데이터를 저장할 수 있음</a:t>
            </a:r>
            <a:endParaRPr lang="en-US" altLang="ko-KR" dirty="0"/>
          </a:p>
          <a:p>
            <a:pPr lvl="3" fontAlgn="base"/>
            <a:r>
              <a:rPr lang="ko-KR" altLang="en-US" dirty="0"/>
              <a:t>소스코드 </a:t>
            </a:r>
            <a:endParaRPr lang="en-US" altLang="ko-KR" dirty="0"/>
          </a:p>
          <a:p>
            <a:pPr lvl="3" fontAlgn="base"/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스프레드 시트 등</a:t>
            </a:r>
            <a:endParaRPr lang="en-US" altLang="ko-KR" dirty="0"/>
          </a:p>
          <a:p>
            <a:pPr lvl="3" fontAlgn="base"/>
            <a:r>
              <a:rPr lang="en-US" altLang="ko-KR" dirty="0"/>
              <a:t>README, License </a:t>
            </a:r>
            <a:r>
              <a:rPr lang="ko-KR" altLang="en-US" dirty="0"/>
              <a:t>파일   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43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869D2-AB68-4C33-8E86-B73119EB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C5E26-5F47-4FEC-864B-96505BD2E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73F257-030B-4F3A-BB89-21E37841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73FDD-9848-43F1-928C-869D382A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60EE500-E5C3-407C-A454-61D38C825A98}"/>
              </a:ext>
            </a:extLst>
          </p:cNvPr>
          <p:cNvSpPr/>
          <p:nvPr/>
        </p:nvSpPr>
        <p:spPr>
          <a:xfrm>
            <a:off x="4571999" y="2706942"/>
            <a:ext cx="1696279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CEDB9-D275-4ECB-8784-08529340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667D6-7258-4F1F-9540-687D83E6A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78299F-B1A9-4BF3-8AA5-BF8773AD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52BA8-DB5C-4B4F-A165-0B350F56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AE2EEC5-545A-426D-A311-3372DDE94910}"/>
              </a:ext>
            </a:extLst>
          </p:cNvPr>
          <p:cNvSpPr/>
          <p:nvPr/>
        </p:nvSpPr>
        <p:spPr>
          <a:xfrm>
            <a:off x="1669773" y="5642999"/>
            <a:ext cx="1298715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21CB5B-5039-48A9-88ED-269A984B6D8B}"/>
              </a:ext>
            </a:extLst>
          </p:cNvPr>
          <p:cNvSpPr/>
          <p:nvPr/>
        </p:nvSpPr>
        <p:spPr>
          <a:xfrm>
            <a:off x="3273284" y="2429347"/>
            <a:ext cx="2067342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E57DB10-5EFC-4F5F-B82A-C4091CE43824}"/>
              </a:ext>
            </a:extLst>
          </p:cNvPr>
          <p:cNvSpPr/>
          <p:nvPr/>
        </p:nvSpPr>
        <p:spPr>
          <a:xfrm>
            <a:off x="1669773" y="4654735"/>
            <a:ext cx="2332384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8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D39A4-3A85-4FB4-98BD-5261E21D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4D19E-B015-4E24-8318-F28CBC46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87548-5BA2-46DD-BB7A-8D3C1B5E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27430-576C-4E81-8083-C8920E9C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8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en-US" altLang="ko-KR" dirty="0"/>
              <a:t> – 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/>
              <a:t>2. Branch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 fontAlgn="base"/>
            <a:r>
              <a:rPr lang="en-US" altLang="ko-KR" dirty="0"/>
              <a:t>Branch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2" fontAlgn="base"/>
            <a:r>
              <a:rPr lang="ko-KR" altLang="en-US" dirty="0"/>
              <a:t>동시에 여러 버전의 저장소를 사용하는 방법 </a:t>
            </a:r>
            <a:endParaRPr lang="en-US" altLang="ko-KR" dirty="0"/>
          </a:p>
          <a:p>
            <a:pPr lvl="2" fontAlgn="base"/>
            <a:r>
              <a:rPr lang="ko-KR" altLang="en-US" dirty="0"/>
              <a:t>저장소를 새로 만들면 기본적으로 </a:t>
            </a:r>
            <a:r>
              <a:rPr lang="en-US" altLang="ko-KR" dirty="0"/>
              <a:t>master</a:t>
            </a:r>
            <a:r>
              <a:rPr lang="ko-KR" altLang="en-US" dirty="0"/>
              <a:t>라는 이름의 </a:t>
            </a:r>
            <a:r>
              <a:rPr lang="en-US" altLang="ko-KR" dirty="0"/>
              <a:t>branch</a:t>
            </a:r>
            <a:r>
              <a:rPr lang="ko-KR" altLang="en-US" dirty="0"/>
              <a:t>가 생성됨 </a:t>
            </a:r>
            <a:endParaRPr lang="en-US" altLang="ko-KR" dirty="0"/>
          </a:p>
          <a:p>
            <a:pPr lvl="3" fontAlgn="base"/>
            <a:r>
              <a:rPr lang="en-US" altLang="ko-KR" dirty="0"/>
              <a:t>Master</a:t>
            </a:r>
            <a:r>
              <a:rPr lang="ko-KR" altLang="en-US" dirty="0"/>
              <a:t>는 모든 가지들의 뿌리라 할 수 있음 </a:t>
            </a:r>
            <a:endParaRPr lang="en-US" altLang="ko-KR" dirty="0"/>
          </a:p>
          <a:p>
            <a:pPr lvl="2" fontAlgn="base"/>
            <a:r>
              <a:rPr lang="en-US" altLang="ko-KR" dirty="0"/>
              <a:t>Master</a:t>
            </a:r>
            <a:r>
              <a:rPr lang="ko-KR" altLang="en-US" dirty="0"/>
              <a:t>로부터 </a:t>
            </a:r>
            <a:r>
              <a:rPr lang="en-US" altLang="ko-KR" dirty="0"/>
              <a:t>branch</a:t>
            </a:r>
            <a:r>
              <a:rPr lang="ko-KR" altLang="en-US" dirty="0"/>
              <a:t>를 만든다는 것은 그 시점의 </a:t>
            </a:r>
            <a:r>
              <a:rPr lang="en-US" altLang="ko-KR" dirty="0"/>
              <a:t>master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복제본을 만드는 것과 같음   </a:t>
            </a:r>
            <a:endParaRPr lang="en-US" altLang="ko-KR" dirty="0"/>
          </a:p>
          <a:p>
            <a:pPr lvl="2" fontAlgn="base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72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D39A4-3A85-4FB4-98BD-5261E21D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4D19E-B015-4E24-8318-F28CBC46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87548-5BA2-46DD-BB7A-8D3C1B5E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27430-576C-4E81-8083-C8920E9C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86F535-EA58-47E5-AFA8-8969D1EA27F2}"/>
              </a:ext>
            </a:extLst>
          </p:cNvPr>
          <p:cNvSpPr/>
          <p:nvPr/>
        </p:nvSpPr>
        <p:spPr>
          <a:xfrm>
            <a:off x="641902" y="2959434"/>
            <a:ext cx="1107385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4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62186-612B-4C82-B452-8F1A57B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9F7F4-0D7A-47FC-9EAF-8D6B3F45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6BD4C-41BB-4325-91DC-27E98ABB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29CF1-DABC-4997-A12C-0910FD16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0"/>
            <a:ext cx="858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600F6-2ECA-43DD-BCDC-77852325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5FF587-25FA-419A-97F8-627BB274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/>
              <a:t>오픈 소스 소프트웨어란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7A1A120-9B22-4977-AFF0-6178B3F7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27" y="1643062"/>
            <a:ext cx="8660042" cy="47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b="1" dirty="0">
                <a:solidFill>
                  <a:schemeClr val="tx1"/>
                </a:solidFill>
              </a:rPr>
              <a:t>오픈 소스 소프트웨어</a:t>
            </a:r>
            <a:r>
              <a:rPr lang="en-US" altLang="ko-KR" sz="2400" dirty="0">
                <a:solidFill>
                  <a:schemeClr val="tx1"/>
                </a:solidFill>
              </a:rPr>
              <a:t>(Open Source Software; OSS)</a:t>
            </a:r>
            <a:endParaRPr lang="en-US" altLang="ko-KR" sz="3600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소스코드가 공개되어 있는 소프트웨어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일반적으로 자유롭게 사용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복제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배포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있음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정확히는 </a:t>
            </a:r>
            <a:r>
              <a:rPr lang="ko-KR" altLang="en-US" u="sng" dirty="0">
                <a:solidFill>
                  <a:schemeClr val="tx1"/>
                </a:solidFill>
              </a:rPr>
              <a:t>오픈 소스 라이센스</a:t>
            </a:r>
            <a:r>
              <a:rPr lang="ko-KR" altLang="en-US" dirty="0">
                <a:solidFill>
                  <a:schemeClr val="tx1"/>
                </a:solidFill>
              </a:rPr>
              <a:t>를 만족하는 소프트웨어를 지칭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2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en-US" altLang="ko-KR" dirty="0"/>
              <a:t> – 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/>
              <a:t>3. Push and commit</a:t>
            </a:r>
            <a:r>
              <a:rPr lang="ko-KR" altLang="en-US" dirty="0"/>
              <a:t> </a:t>
            </a:r>
            <a:endParaRPr lang="en-US" altLang="ko-KR" dirty="0"/>
          </a:p>
          <a:p>
            <a:pPr lvl="1" fontAlgn="base"/>
            <a:r>
              <a:rPr lang="en-US" altLang="ko-KR" dirty="0"/>
              <a:t>Commit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2" fontAlgn="base"/>
            <a:r>
              <a:rPr lang="ko-KR" altLang="en-US" dirty="0"/>
              <a:t>로컬 </a:t>
            </a:r>
            <a:r>
              <a:rPr lang="en-US" altLang="ko-KR" dirty="0"/>
              <a:t>branch</a:t>
            </a:r>
            <a:r>
              <a:rPr lang="ko-KR" altLang="en-US" dirty="0"/>
              <a:t>에 수정사항을 기록하는 것</a:t>
            </a:r>
            <a:endParaRPr lang="en-US" altLang="ko-KR" dirty="0"/>
          </a:p>
          <a:p>
            <a:pPr lvl="1" fontAlgn="base"/>
            <a:r>
              <a:rPr lang="en-US" altLang="ko-KR" dirty="0"/>
              <a:t>Push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2" fontAlgn="base"/>
            <a:r>
              <a:rPr lang="ko-KR" altLang="en-US" dirty="0"/>
              <a:t>원격 저장소에 수정사항을 전달하는 것  </a:t>
            </a:r>
            <a:endParaRPr lang="en-US" altLang="ko-KR" dirty="0"/>
          </a:p>
          <a:p>
            <a:pPr lvl="2" fontAlgn="base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389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F1DF0-CED3-43C8-BAD6-236BC0F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ECE58-F26F-4EAB-B4AF-6C032E3C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23FE60-7A37-4786-85A3-AC068C4B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0862E-FBFC-48E2-ADB2-ECDD7C14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489"/>
            <a:ext cx="9144000" cy="56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en-US" altLang="ko-KR" dirty="0"/>
              <a:t> – 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/>
              <a:t>4. Pull request and merge</a:t>
            </a:r>
          </a:p>
          <a:p>
            <a:pPr lvl="1" fontAlgn="base"/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2" fontAlgn="base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사람들에게 저장소에 </a:t>
            </a:r>
            <a:r>
              <a:rPr lang="en-US" altLang="ko-KR" dirty="0"/>
              <a:t>push</a:t>
            </a:r>
            <a:r>
              <a:rPr lang="ko-KR" altLang="en-US" dirty="0"/>
              <a:t>한 수정사항을 알리는 것</a:t>
            </a:r>
            <a:endParaRPr lang="en-US" altLang="ko-KR" dirty="0"/>
          </a:p>
          <a:p>
            <a:pPr lvl="2" fontAlgn="base"/>
            <a:r>
              <a:rPr lang="en-US" altLang="ko-KR" dirty="0"/>
              <a:t>Pull request</a:t>
            </a:r>
            <a:r>
              <a:rPr lang="ko-KR" altLang="en-US" dirty="0"/>
              <a:t>를 하면 다른 사람들이 수정사항을 검토할 수 있음</a:t>
            </a:r>
            <a:endParaRPr lang="en-US" altLang="ko-KR" dirty="0"/>
          </a:p>
          <a:p>
            <a:pPr lvl="1" fontAlgn="base"/>
            <a:r>
              <a:rPr lang="en-US" altLang="ko-KR" dirty="0"/>
              <a:t>Merge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2" fontAlgn="base"/>
            <a:r>
              <a:rPr lang="en-US" altLang="ko-KR" dirty="0"/>
              <a:t>Branch</a:t>
            </a:r>
            <a:r>
              <a:rPr lang="ko-KR" altLang="en-US" dirty="0"/>
              <a:t>를 합치는 것 </a:t>
            </a:r>
            <a:endParaRPr lang="en-US" altLang="ko-KR" dirty="0"/>
          </a:p>
          <a:p>
            <a:pPr lvl="2" fontAlgn="base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69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22B18-105E-45C0-A6C2-A730BD92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0AD3A-BDF7-45C0-BE8D-2007DC1C2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A1E85-DB93-490B-BBF7-9CBA073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E5BCE9-1C64-4FEA-AFC5-F1542E9B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489"/>
            <a:ext cx="9144000" cy="565702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FAB71FF-F12E-4EBC-BD54-44B2B0190AEA}"/>
              </a:ext>
            </a:extLst>
          </p:cNvPr>
          <p:cNvSpPr/>
          <p:nvPr/>
        </p:nvSpPr>
        <p:spPr>
          <a:xfrm>
            <a:off x="2068921" y="2294416"/>
            <a:ext cx="1107385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2899D-3B44-41AF-BC3E-F7A317D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D78FA-C133-482D-A8DD-0BD01ED4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A3CCD-2219-459B-BE7C-B0454555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B565C-6B91-4BBF-A0A6-5BFA22B2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489"/>
            <a:ext cx="9144000" cy="565702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1F86E07-676A-4BC1-8822-2AD335FCF2E3}"/>
              </a:ext>
            </a:extLst>
          </p:cNvPr>
          <p:cNvSpPr/>
          <p:nvPr/>
        </p:nvSpPr>
        <p:spPr>
          <a:xfrm>
            <a:off x="7407965" y="4691253"/>
            <a:ext cx="1237271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4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569A-8E0A-4D90-B7F6-41994786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62269-A570-4D47-8A8D-772D00BD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5E622-F231-4EE9-BAB4-642B6353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4C75B1-F412-4B78-A010-FEC33975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" y="0"/>
            <a:ext cx="853577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B977505-BE64-4F85-A478-EA6C90D56806}"/>
              </a:ext>
            </a:extLst>
          </p:cNvPr>
          <p:cNvSpPr/>
          <p:nvPr/>
        </p:nvSpPr>
        <p:spPr>
          <a:xfrm>
            <a:off x="854765" y="2737762"/>
            <a:ext cx="1237271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6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C0E2D-5CAC-42BC-BEF0-81AE6FF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5CC6B-4485-4CCE-8F79-F1B17AC7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C4C95-B0B3-4F1E-85DD-6CF3D5E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9A823-E11B-4314-AA7C-6AC7549E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" y="0"/>
            <a:ext cx="853577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8CF7BA9-E428-4D2E-8A9C-3EDCFE5FEB6A}"/>
              </a:ext>
            </a:extLst>
          </p:cNvPr>
          <p:cNvSpPr/>
          <p:nvPr/>
        </p:nvSpPr>
        <p:spPr>
          <a:xfrm>
            <a:off x="5357492" y="5245436"/>
            <a:ext cx="1237271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1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3874F-0A30-433D-8B18-D890C46E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47CC9-55F0-458B-9D4F-8F5E1BAE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5DBE5-DB1A-4531-B1BA-1BBA619E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0F90B-88C9-43C7-8825-C36735B6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" y="0"/>
            <a:ext cx="853577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88B762D-D716-4DFA-86FF-218F250F0906}"/>
              </a:ext>
            </a:extLst>
          </p:cNvPr>
          <p:cNvSpPr/>
          <p:nvPr/>
        </p:nvSpPr>
        <p:spPr>
          <a:xfrm>
            <a:off x="1284256" y="5974556"/>
            <a:ext cx="1458944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CC7BD-9456-4CB0-8A6A-B421A70A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E5999-A811-4AF5-8D3D-C0848513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15B24-3B5A-4D64-96AA-286A4032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4C293-F7A9-44EB-8D0D-FC3E906E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" y="0"/>
            <a:ext cx="853577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DE26702-D568-4595-A3AF-D267E2CFF3A2}"/>
              </a:ext>
            </a:extLst>
          </p:cNvPr>
          <p:cNvSpPr/>
          <p:nvPr/>
        </p:nvSpPr>
        <p:spPr>
          <a:xfrm>
            <a:off x="1242693" y="5672518"/>
            <a:ext cx="1140289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8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12CD9-47C7-408E-8202-126C79D8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4ACC8-08ED-4E10-9217-FAA413C9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A2CD6-209B-4A0D-872C-82725087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BBDF9-7AEA-4BCE-81B1-50F72C5C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" y="0"/>
            <a:ext cx="8535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5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0231C-7A58-4194-BAAE-203C6FC7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0218"/>
            <a:ext cx="7886700" cy="51077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여러 사람들이 함께 개발</a:t>
            </a:r>
            <a:endParaRPr lang="en-US" altLang="ko-KR" dirty="0"/>
          </a:p>
          <a:p>
            <a:pPr lvl="1"/>
            <a:r>
              <a:rPr lang="ko-KR" altLang="en-US" dirty="0"/>
              <a:t>소프트웨어의 질 향상</a:t>
            </a:r>
            <a:endParaRPr lang="en-US" altLang="ko-KR" dirty="0"/>
          </a:p>
          <a:p>
            <a:pPr lvl="1"/>
            <a:r>
              <a:rPr lang="ko-KR" altLang="en-US" dirty="0"/>
              <a:t>다양한 식견</a:t>
            </a:r>
            <a:r>
              <a:rPr lang="en-US" altLang="ko-KR" dirty="0"/>
              <a:t>, </a:t>
            </a:r>
            <a:r>
              <a:rPr lang="ko-KR" altLang="en-US" dirty="0"/>
              <a:t>스킬 </a:t>
            </a:r>
            <a:endParaRPr lang="en-US" altLang="ko-KR" dirty="0"/>
          </a:p>
          <a:p>
            <a:pPr lvl="1"/>
            <a:r>
              <a:rPr lang="ko-KR" altLang="en-US" dirty="0"/>
              <a:t>개발 속도 향상 </a:t>
            </a:r>
            <a:r>
              <a:rPr lang="en-US" altLang="ko-KR" dirty="0"/>
              <a:t>(</a:t>
            </a:r>
            <a:r>
              <a:rPr lang="ko-KR" altLang="en-US" dirty="0"/>
              <a:t>버그 찾기</a:t>
            </a:r>
            <a:r>
              <a:rPr lang="en-US" altLang="ko-KR" dirty="0"/>
              <a:t>, </a:t>
            </a:r>
            <a:r>
              <a:rPr lang="ko-KR" altLang="en-US" dirty="0"/>
              <a:t>시간 제약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복제</a:t>
            </a:r>
            <a:r>
              <a:rPr lang="en-US" altLang="ko-KR" dirty="0"/>
              <a:t> </a:t>
            </a:r>
            <a:r>
              <a:rPr lang="ko-KR" altLang="en-US" dirty="0"/>
              <a:t>및 필요에 맞게 변형 가능</a:t>
            </a:r>
            <a:endParaRPr lang="en-US" altLang="ko-KR" dirty="0"/>
          </a:p>
          <a:p>
            <a:pPr lvl="1"/>
            <a:r>
              <a:rPr lang="ko-KR" altLang="en-US" dirty="0"/>
              <a:t>비용 절감</a:t>
            </a:r>
            <a:endParaRPr lang="en-US" altLang="ko-KR" dirty="0"/>
          </a:p>
          <a:p>
            <a:pPr lvl="1"/>
            <a:r>
              <a:rPr lang="ko-KR" altLang="en-US" dirty="0"/>
              <a:t>개발 속도 향상 </a:t>
            </a:r>
            <a:r>
              <a:rPr lang="en-US" altLang="ko-KR" dirty="0"/>
              <a:t>(</a:t>
            </a:r>
            <a:r>
              <a:rPr lang="ko-KR" altLang="en-US" dirty="0"/>
              <a:t>코드의 재사용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코드를 전부 확인할 수 있으므로 보안 측면에서 도 유리</a:t>
            </a:r>
            <a:endParaRPr lang="en-US" altLang="ko-KR" dirty="0"/>
          </a:p>
          <a:p>
            <a:r>
              <a:rPr lang="ko-KR" altLang="en-US" dirty="0"/>
              <a:t>특정 회사에 종속되는 것이 아니므로 더 안정적</a:t>
            </a:r>
            <a:endParaRPr lang="en-US" altLang="ko-KR" dirty="0"/>
          </a:p>
          <a:p>
            <a:r>
              <a:rPr lang="ko-KR" altLang="en-US" dirty="0"/>
              <a:t>개인적 이득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다른 사람의 코드를 보고 배울 수 있음</a:t>
            </a:r>
            <a:endParaRPr lang="en-US" altLang="ko-KR" dirty="0"/>
          </a:p>
          <a:p>
            <a:pPr lvl="1"/>
            <a:r>
              <a:rPr lang="ko-KR" altLang="en-US" dirty="0"/>
              <a:t>자기 홍보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046C4-CB1E-461A-A021-939E25F0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DF82A39-80F0-40C6-8277-8A3E0A14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소스의 장점</a:t>
            </a:r>
          </a:p>
        </p:txBody>
      </p:sp>
    </p:spTree>
    <p:extLst>
      <p:ext uri="{BB962C8B-B14F-4D97-AF65-F5344CB8AC3E}">
        <p14:creationId xmlns:p14="http://schemas.microsoft.com/office/powerpoint/2010/main" val="12833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E066D-70AC-47A8-9153-95A11FB9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https://guides.github.com/introduction/flow/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1C74F2-75BC-4C0F-97C3-54846E2B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89"/>
            <a:ext cx="9144000" cy="298560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프로젝트를 진행할 때 동시에 여러 기능과 아이디어를 실험해보고 싶을 때 적합 </a:t>
            </a:r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dirty="0"/>
              <a:t>에서 수정한 것들은 </a:t>
            </a:r>
            <a:r>
              <a:rPr lang="en-US" altLang="ko-KR" dirty="0"/>
              <a:t>master</a:t>
            </a:r>
            <a:r>
              <a:rPr lang="ko-KR" altLang="en-US" dirty="0"/>
              <a:t>에 영향을 주지 않음</a:t>
            </a:r>
            <a:endParaRPr lang="en-US" altLang="ko-KR" dirty="0"/>
          </a:p>
          <a:p>
            <a:r>
              <a:rPr lang="ko-KR" altLang="en-US" dirty="0"/>
              <a:t>다른 사람자들이 각 </a:t>
            </a:r>
            <a:r>
              <a:rPr lang="en-US" altLang="ko-KR" dirty="0"/>
              <a:t>branch</a:t>
            </a:r>
            <a:r>
              <a:rPr lang="ko-KR" altLang="en-US" dirty="0"/>
              <a:t>에서 무슨 작업이 진행되고 있는 지 쉽게 알 수 있도록</a:t>
            </a:r>
            <a:r>
              <a:rPr lang="en-US" altLang="ko-KR" dirty="0"/>
              <a:t> </a:t>
            </a:r>
            <a:r>
              <a:rPr lang="ko-KR" altLang="en-US" dirty="0"/>
              <a:t>이름을 명시적으로 정하는 게 좋음</a:t>
            </a:r>
          </a:p>
        </p:txBody>
      </p:sp>
    </p:spTree>
    <p:extLst>
      <p:ext uri="{BB962C8B-B14F-4D97-AF65-F5344CB8AC3E}">
        <p14:creationId xmlns:p14="http://schemas.microsoft.com/office/powerpoint/2010/main" val="2977194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추가하기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E066D-70AC-47A8-9153-95A11FB9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https://guides.github.com/introduction/flow/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Branch</a:t>
            </a:r>
            <a:r>
              <a:rPr lang="ko-KR" altLang="en-US" dirty="0"/>
              <a:t>에 변화를 줄 때 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제거</a:t>
            </a:r>
            <a:r>
              <a:rPr lang="en-US" altLang="ko-KR" dirty="0"/>
              <a:t>) </a:t>
            </a:r>
            <a:r>
              <a:rPr lang="ko-KR" altLang="en-US" dirty="0"/>
              <a:t>마다 </a:t>
            </a:r>
            <a:r>
              <a:rPr lang="en-US" altLang="ko-KR" dirty="0"/>
              <a:t>commit</a:t>
            </a:r>
            <a:r>
              <a:rPr lang="ko-KR" altLang="en-US" dirty="0"/>
              <a:t>을 하는 셈 </a:t>
            </a:r>
            <a:endParaRPr lang="en-US" altLang="ko-KR" dirty="0"/>
          </a:p>
          <a:p>
            <a:r>
              <a:rPr lang="en-US" altLang="ko-KR" dirty="0"/>
              <a:t>Commit</a:t>
            </a:r>
            <a:r>
              <a:rPr lang="ko-KR" altLang="en-US" dirty="0"/>
              <a:t>을 추가함으로써 진행과정을 추적할 수 있음 </a:t>
            </a:r>
            <a:r>
              <a:rPr lang="en-US" altLang="ko-KR" dirty="0"/>
              <a:t>(</a:t>
            </a:r>
            <a:r>
              <a:rPr lang="ko-KR" altLang="en-US" dirty="0"/>
              <a:t>어떤 변화가 있었고</a:t>
            </a:r>
            <a:r>
              <a:rPr lang="en-US" altLang="ko-KR" dirty="0"/>
              <a:t>, </a:t>
            </a:r>
            <a:r>
              <a:rPr lang="ko-KR" altLang="en-US" dirty="0"/>
              <a:t>왜 그렇게 했는지 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Commit </a:t>
            </a:r>
            <a:r>
              <a:rPr lang="ko-KR" altLang="en-US" dirty="0"/>
              <a:t>메시지를 명확하게 쓰는 것이 중요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버그가 생겼을 때나 프로젝트를 다른 방향으로 진행시키고 싶을 때</a:t>
            </a:r>
            <a:r>
              <a:rPr lang="en-US" altLang="ko-KR" dirty="0"/>
              <a:t>,</a:t>
            </a:r>
            <a:r>
              <a:rPr lang="ko-KR" altLang="en-US" dirty="0"/>
              <a:t> 이전 버전을 다시 불러오기도 수월함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91CA67-AC62-40D6-9599-E0AF1333D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" y="1210047"/>
            <a:ext cx="904048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49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</a:t>
            </a:r>
            <a:r>
              <a:rPr lang="ko-KR" altLang="en-US" dirty="0"/>
              <a:t>요청하기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개발과정 중 언제든지 </a:t>
            </a:r>
            <a:r>
              <a:rPr lang="en-US" altLang="ko-KR" dirty="0"/>
              <a:t>Pull Request</a:t>
            </a:r>
            <a:r>
              <a:rPr lang="ko-KR" altLang="en-US" dirty="0"/>
              <a:t>를 하여 다른 사람들의 의견을 구할 수 있음</a:t>
            </a:r>
            <a:endParaRPr lang="en-US" altLang="ko-KR" dirty="0"/>
          </a:p>
          <a:p>
            <a:pPr lvl="1"/>
            <a:r>
              <a:rPr lang="ko-KR" altLang="en-US" dirty="0"/>
              <a:t>스크린샷</a:t>
            </a:r>
            <a:r>
              <a:rPr lang="en-US" altLang="ko-KR" dirty="0"/>
              <a:t>, </a:t>
            </a:r>
            <a:r>
              <a:rPr lang="ko-KR" altLang="en-US" dirty="0"/>
              <a:t>아이디어 공유</a:t>
            </a:r>
            <a:r>
              <a:rPr lang="en-US" altLang="ko-KR" dirty="0"/>
              <a:t>, </a:t>
            </a:r>
            <a:r>
              <a:rPr lang="ko-KR" altLang="en-US" dirty="0"/>
              <a:t>막혀서 도움이 필요할 때</a:t>
            </a:r>
            <a:r>
              <a:rPr lang="en-US" altLang="ko-KR" dirty="0"/>
              <a:t>, </a:t>
            </a:r>
            <a:r>
              <a:rPr lang="ko-KR" altLang="en-US" dirty="0"/>
              <a:t>다른 사람들에게 자기의 코드를 검토 받고 싶을 때 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0FEB57-09FB-4CB4-96EA-E1E84D275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" y="1285468"/>
            <a:ext cx="90785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4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검토 및 의견 나누기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가 있으면 자신의 코드를 본 사람들이 질문을 하거나 의견을 줄 수 있음</a:t>
            </a:r>
            <a:endParaRPr lang="en-US" altLang="ko-KR" dirty="0"/>
          </a:p>
          <a:p>
            <a:r>
              <a:rPr lang="ko-KR" altLang="en-US" dirty="0"/>
              <a:t>다른 사람들의 피드백을 반영한 수정사항을 자신의 </a:t>
            </a:r>
            <a:r>
              <a:rPr lang="en-US" altLang="ko-KR" dirty="0"/>
              <a:t>branch</a:t>
            </a:r>
            <a:r>
              <a:rPr lang="ko-KR" altLang="en-US" dirty="0"/>
              <a:t>에서 </a:t>
            </a:r>
            <a:r>
              <a:rPr lang="en-US" altLang="ko-KR" dirty="0"/>
              <a:t>push</a:t>
            </a:r>
            <a:r>
              <a:rPr lang="ko-KR" altLang="en-US" dirty="0"/>
              <a:t>를 계속 할 수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FF284F-12A5-4003-8F9D-B98F31DCF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7" y="1282290"/>
            <a:ext cx="894522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배포하기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코드가 문제가 없는 지 최종 검증을 받음</a:t>
            </a:r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en-US" altLang="ko-KR" dirty="0"/>
              <a:t>branch</a:t>
            </a:r>
            <a:r>
              <a:rPr lang="ko-KR" altLang="en-US" dirty="0"/>
              <a:t>를 </a:t>
            </a:r>
            <a:r>
              <a:rPr lang="en-US" altLang="ko-KR" dirty="0"/>
              <a:t>master branch</a:t>
            </a:r>
            <a:r>
              <a:rPr lang="ko-KR" altLang="en-US" dirty="0"/>
              <a:t>와 병합하기 전</a:t>
            </a:r>
            <a:r>
              <a:rPr lang="en-US" altLang="ko-KR" dirty="0"/>
              <a:t> </a:t>
            </a:r>
            <a:r>
              <a:rPr lang="ko-KR" altLang="en-US" dirty="0"/>
              <a:t>마지막 단계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87132-36DD-47A0-B238-FC59640BC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" y="1264493"/>
            <a:ext cx="902143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07A2-D618-42F0-B120-05F80D2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병합하기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15FC5-DF4A-4D4F-AE8A-421EEAEE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A39F11-043B-483C-849C-50AD48DDD1A6}"/>
              </a:ext>
            </a:extLst>
          </p:cNvPr>
          <p:cNvSpPr txBox="1">
            <a:spLocks/>
          </p:cNvSpPr>
          <p:nvPr/>
        </p:nvSpPr>
        <p:spPr>
          <a:xfrm>
            <a:off x="739487" y="4239420"/>
            <a:ext cx="7886700" cy="214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자신의 </a:t>
            </a:r>
            <a:r>
              <a:rPr lang="en-US" altLang="ko-KR" dirty="0"/>
              <a:t>branch</a:t>
            </a:r>
            <a:r>
              <a:rPr lang="ko-KR" altLang="en-US" dirty="0"/>
              <a:t>를 </a:t>
            </a:r>
            <a:r>
              <a:rPr lang="en-US" altLang="ko-KR" dirty="0"/>
              <a:t>master branch</a:t>
            </a:r>
            <a:r>
              <a:rPr lang="ko-KR" altLang="en-US" dirty="0"/>
              <a:t>와 병합</a:t>
            </a:r>
            <a:endParaRPr lang="en-US" altLang="ko-KR" dirty="0"/>
          </a:p>
          <a:p>
            <a:r>
              <a:rPr lang="en-US" altLang="ko-KR" dirty="0"/>
              <a:t>Pull request</a:t>
            </a:r>
            <a:r>
              <a:rPr lang="ko-KR" altLang="en-US" dirty="0"/>
              <a:t>는 여전히 열람 가능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6C780-FC6B-4C70-BE24-89301D39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9" y="1295784"/>
            <a:ext cx="899285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0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D473-1A65-4810-A4A9-B0390955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24" y="18255"/>
            <a:ext cx="862965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Github</a:t>
            </a:r>
            <a:r>
              <a:rPr lang="ko-KR" altLang="en-US" sz="4000" dirty="0"/>
              <a:t>에서 오픈 소스 프로젝트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6CD2A7-6409-412B-8CDD-71EF6346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E00895-4EB9-4B70-9B37-40C3420A0203}"/>
              </a:ext>
            </a:extLst>
          </p:cNvPr>
          <p:cNvSpPr/>
          <p:nvPr/>
        </p:nvSpPr>
        <p:spPr>
          <a:xfrm>
            <a:off x="652005" y="1670076"/>
            <a:ext cx="2753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https://github.com/explore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413C5A-20C4-4230-9850-9A28F14F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43" y="2145382"/>
            <a:ext cx="6081713" cy="39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5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6806-DCA3-41C6-87EA-B15B05C1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*Fork </a:t>
            </a:r>
            <a:r>
              <a:rPr lang="ko-KR" altLang="en-US" dirty="0"/>
              <a:t>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BAA89-76CF-4119-9D97-058C490C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A1B1A6-0D34-4F82-9FB4-2FD11426E1F7}"/>
              </a:ext>
            </a:extLst>
          </p:cNvPr>
          <p:cNvSpPr/>
          <p:nvPr/>
        </p:nvSpPr>
        <p:spPr>
          <a:xfrm>
            <a:off x="628650" y="15047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https://github.com/octocat/Spoon-Knife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7C3474D-8EDE-426A-8D3F-8B5A150BB751}"/>
              </a:ext>
            </a:extLst>
          </p:cNvPr>
          <p:cNvSpPr txBox="1">
            <a:spLocks/>
          </p:cNvSpPr>
          <p:nvPr/>
        </p:nvSpPr>
        <p:spPr>
          <a:xfrm>
            <a:off x="628650" y="2162970"/>
            <a:ext cx="7886700" cy="2820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Fork </a:t>
            </a:r>
            <a:r>
              <a:rPr lang="ko-KR" altLang="en-US" dirty="0"/>
              <a:t>하기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다른 사람의 프로젝트의 개인소장용 복사본을 만드는 것</a:t>
            </a:r>
            <a:endParaRPr lang="en-US" altLang="ko-KR" dirty="0"/>
          </a:p>
          <a:p>
            <a:r>
              <a:rPr lang="en-US" altLang="ko-KR" dirty="0"/>
              <a:t>Fork</a:t>
            </a:r>
            <a:r>
              <a:rPr lang="ko-KR" altLang="en-US" dirty="0"/>
              <a:t>를 하는 이유 </a:t>
            </a:r>
            <a:endParaRPr lang="en-US" altLang="ko-KR" dirty="0"/>
          </a:p>
          <a:p>
            <a:pPr lvl="1"/>
            <a:r>
              <a:rPr lang="ko-KR" altLang="en-US" dirty="0"/>
              <a:t>다른 사람의 프로젝트에 기여하고 싶을 때</a:t>
            </a:r>
            <a:endParaRPr lang="en-US" altLang="ko-KR" dirty="0"/>
          </a:p>
          <a:p>
            <a:pPr lvl="1"/>
            <a:r>
              <a:rPr lang="ko-KR" altLang="en-US" dirty="0"/>
              <a:t>다른 사람의 코드를 기반으로 새 프로젝트를 시작하고 싶을 때 </a:t>
            </a:r>
            <a:endParaRPr lang="en-US" altLang="ko-KR" dirty="0"/>
          </a:p>
        </p:txBody>
      </p:sp>
      <p:pic>
        <p:nvPicPr>
          <p:cNvPr id="2050" name="Picture 2" descr="A repository's fork button">
            <a:extLst>
              <a:ext uri="{FF2B5EF4-FFF2-40B4-BE49-F238E27FC236}">
                <a16:creationId xmlns:a16="http://schemas.microsoft.com/office/drawing/2014/main" id="{89907B7E-6A3B-4DE0-A814-3FE1D5BC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257739"/>
            <a:ext cx="4324350" cy="8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04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6806-DCA3-41C6-87EA-B15B05C1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*Fork </a:t>
            </a:r>
            <a:r>
              <a:rPr lang="ko-KR" altLang="en-US" dirty="0"/>
              <a:t>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BAA89-76CF-4119-9D97-058C490C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5ADB3-5B1A-41C5-8B0C-A2BE36D9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" y="0"/>
            <a:ext cx="8772947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E4426E4-BD27-4C86-9785-DEF5063112AD}"/>
              </a:ext>
            </a:extLst>
          </p:cNvPr>
          <p:cNvSpPr/>
          <p:nvPr/>
        </p:nvSpPr>
        <p:spPr>
          <a:xfrm>
            <a:off x="7336961" y="1191516"/>
            <a:ext cx="1140289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53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6806-DCA3-41C6-87EA-B15B05C1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*Fork </a:t>
            </a:r>
            <a:r>
              <a:rPr lang="ko-KR" altLang="en-US" dirty="0"/>
              <a:t>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BAA89-76CF-4119-9D97-058C490C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5ADB3-5B1A-41C5-8B0C-A2BE36D9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" y="0"/>
            <a:ext cx="8772947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E4426E4-BD27-4C86-9785-DEF5063112AD}"/>
              </a:ext>
            </a:extLst>
          </p:cNvPr>
          <p:cNvSpPr/>
          <p:nvPr/>
        </p:nvSpPr>
        <p:spPr>
          <a:xfrm>
            <a:off x="7280990" y="2839341"/>
            <a:ext cx="1140289" cy="4048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4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600F6-2ECA-43DD-BCDC-77852325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5FF587-25FA-419A-97F8-627BB274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/>
          <a:p>
            <a:r>
              <a:rPr lang="ko-KR" altLang="en-US" dirty="0"/>
              <a:t>오픈 소스 정의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D33DEB5-D3F8-4410-9A31-7AFB1765F341}"/>
              </a:ext>
            </a:extLst>
          </p:cNvPr>
          <p:cNvSpPr txBox="1">
            <a:spLocks/>
          </p:cNvSpPr>
          <p:nvPr/>
        </p:nvSpPr>
        <p:spPr>
          <a:xfrm>
            <a:off x="59813" y="1350218"/>
            <a:ext cx="9024373" cy="489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자유로운 </a:t>
            </a:r>
            <a:r>
              <a:rPr lang="ko-KR" altLang="en-US" sz="3200" dirty="0" err="1">
                <a:solidFill>
                  <a:schemeClr val="tx1"/>
                </a:solidFill>
              </a:rPr>
              <a:t>재배포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원시 코드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파생 저작물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저작자의 원시 코드 원형 유지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개인 및 단체에 대한 차별 금지 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사용 분야에 대한 차별 금지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사용 허가의 배포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특정 제품에만 유효한 사용 허가의 금지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</a:rPr>
              <a:t>다른 소프트웨어를 제한하는 사용 허가의 금지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B92E08-A0C1-4ED9-AB65-7F9650B4E2DF}"/>
              </a:ext>
            </a:extLst>
          </p:cNvPr>
          <p:cNvSpPr/>
          <p:nvPr/>
        </p:nvSpPr>
        <p:spPr>
          <a:xfrm>
            <a:off x="2451128" y="6534702"/>
            <a:ext cx="6388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en-US" altLang="ko-KR" dirty="0">
                <a:hlinkClick r:id="rId2"/>
              </a:rPr>
              <a:t>http://korea.gnu.org/documents/copyleft/osd-korean.html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4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ko-KR" altLang="en-US" dirty="0" err="1"/>
              <a:t>계정만들기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62D2F8-DED1-47E5-9A41-BDC3B0775F1F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자신의 계정 </a:t>
            </a:r>
            <a:r>
              <a:rPr lang="ko-KR" altLang="en-US" dirty="0" err="1"/>
              <a:t>사캠에</a:t>
            </a:r>
            <a:r>
              <a:rPr lang="ko-KR" altLang="en-US" dirty="0"/>
              <a:t> 제출하기</a:t>
            </a:r>
          </a:p>
        </p:txBody>
      </p:sp>
    </p:spTree>
    <p:extLst>
      <p:ext uri="{BB962C8B-B14F-4D97-AF65-F5344CB8AC3E}">
        <p14:creationId xmlns:p14="http://schemas.microsoft.com/office/powerpoint/2010/main" val="1230279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B36A4-BC96-41E4-83EB-E853DD62C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082" y="2159000"/>
            <a:ext cx="78867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https://try.github.io/</a:t>
            </a:r>
            <a:endParaRPr lang="en-US" altLang="ko-KR" dirty="0"/>
          </a:p>
          <a:p>
            <a:pPr lvl="1"/>
            <a:r>
              <a:rPr lang="en-US" altLang="ko-KR" dirty="0"/>
              <a:t>Learn by doing &gt; Learn Git Branching &gt; 1</a:t>
            </a:r>
          </a:p>
          <a:p>
            <a:r>
              <a:rPr lang="en-US" altLang="ko-KR" dirty="0">
                <a:hlinkClick r:id="rId3"/>
              </a:rPr>
              <a:t>https://learngitbranching.js.org/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i="1" dirty="0"/>
              <a:t>Git </a:t>
            </a:r>
            <a:r>
              <a:rPr lang="ko-KR" altLang="en-US" i="1" dirty="0" err="1"/>
              <a:t>배워보기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069818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Introduction to Git Commits</a:t>
            </a:r>
          </a:p>
          <a:p>
            <a:pPr lvl="1" fontAlgn="base"/>
            <a:r>
              <a:rPr lang="en-US" altLang="ko-KR" dirty="0"/>
              <a:t>Repository</a:t>
            </a:r>
            <a:r>
              <a:rPr lang="en-US" altLang="ko-KR" i="1" dirty="0"/>
              <a:t>: </a:t>
            </a:r>
            <a:r>
              <a:rPr lang="ko-KR" altLang="en-US" dirty="0"/>
              <a:t>하나의 프로젝트를 관리하기 위한 저장소</a:t>
            </a:r>
            <a:endParaRPr lang="en-US" altLang="ko-KR" dirty="0"/>
          </a:p>
          <a:p>
            <a:pPr lvl="2" fontAlgn="base"/>
            <a:r>
              <a:rPr lang="ko-KR" altLang="en-US" dirty="0"/>
              <a:t>프로젝트에 필요한 다양한 형식의 데이터를 저장할 수 있음</a:t>
            </a:r>
            <a:endParaRPr lang="en-US" altLang="ko-KR" dirty="0"/>
          </a:p>
          <a:p>
            <a:pPr lvl="3" fontAlgn="base"/>
            <a:r>
              <a:rPr lang="ko-KR" altLang="en-US" dirty="0"/>
              <a:t>소스코드 </a:t>
            </a:r>
            <a:endParaRPr lang="en-US" altLang="ko-KR" dirty="0"/>
          </a:p>
          <a:p>
            <a:pPr lvl="3" fontAlgn="base"/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스프레드 시트 등</a:t>
            </a:r>
            <a:endParaRPr lang="en-US" altLang="ko-KR" dirty="0"/>
          </a:p>
          <a:p>
            <a:pPr lvl="3" fontAlgn="base"/>
            <a:r>
              <a:rPr lang="en-US" altLang="ko-KR" dirty="0"/>
              <a:t>README, License </a:t>
            </a:r>
            <a:r>
              <a:rPr lang="ko-KR" altLang="en-US" dirty="0"/>
              <a:t>파일    </a:t>
            </a:r>
            <a:endParaRPr lang="en-US" altLang="ko-KR" i="1" dirty="0"/>
          </a:p>
          <a:p>
            <a:pPr lvl="1"/>
            <a:r>
              <a:rPr lang="en-US" altLang="ko-KR" i="1" dirty="0"/>
              <a:t>Commit: </a:t>
            </a:r>
            <a:r>
              <a:rPr lang="ko-KR" altLang="en-US" dirty="0"/>
              <a:t>저장소의 스냅샷을 만들고 저장하는 것</a:t>
            </a:r>
            <a:endParaRPr lang="en-US" altLang="ko-KR" dirty="0"/>
          </a:p>
          <a:p>
            <a:pPr lvl="2"/>
            <a:r>
              <a:rPr lang="ko-KR" altLang="en-US" dirty="0"/>
              <a:t>이 방법으로 수정사항에 대한 것들을 추적할 수 있음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63FDA2-654A-45C7-8E06-3959A397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70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32EEAE-5700-4607-A6EF-9625990F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2" y="1825625"/>
            <a:ext cx="7792536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A393F-4014-490E-97D1-B68BC851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4DC88A4-EE20-47A9-8685-5719F455588D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commit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D4440B4-4EBF-4973-B31D-747760A4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707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A393F-4014-490E-97D1-B68BC851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31E32A-1501-4B12-883E-BDE9FCDE3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1" y="1825625"/>
            <a:ext cx="7783867" cy="435133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76FCB8F-8AFA-4F63-A468-70586F66C5F5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commit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4BD8828-60E2-4654-B68D-DA8D75ED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76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Branching in Git</a:t>
            </a:r>
          </a:p>
          <a:p>
            <a:pPr lvl="1"/>
            <a:r>
              <a:rPr lang="en-US" altLang="ko-KR" dirty="0"/>
              <a:t>Branch: </a:t>
            </a:r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을 가리키는 포인터</a:t>
            </a:r>
            <a:endParaRPr lang="en-US" altLang="ko-KR" dirty="0"/>
          </a:p>
          <a:p>
            <a:pPr lvl="1"/>
            <a:r>
              <a:rPr lang="ko-KR" altLang="en-US" dirty="0"/>
              <a:t>수정을 하려고 할 때 유용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새 기능 추가</a:t>
            </a:r>
            <a:r>
              <a:rPr lang="en-US" altLang="ko-KR" dirty="0"/>
              <a:t>, </a:t>
            </a:r>
            <a:r>
              <a:rPr lang="ko-KR" altLang="en-US" dirty="0"/>
              <a:t>테스팅</a:t>
            </a:r>
            <a:r>
              <a:rPr lang="en-US" altLang="ko-KR" dirty="0"/>
              <a:t>, </a:t>
            </a:r>
            <a:r>
              <a:rPr lang="ko-KR" altLang="en-US" dirty="0"/>
              <a:t>버그 찾기</a:t>
            </a:r>
            <a:r>
              <a:rPr lang="en-US" altLang="ko-KR" dirty="0"/>
              <a:t>, </a:t>
            </a:r>
            <a:r>
              <a:rPr lang="ko-KR" altLang="en-US" dirty="0"/>
              <a:t>동시 작업 </a:t>
            </a:r>
            <a:endParaRPr lang="en-US" altLang="ko-KR" dirty="0"/>
          </a:p>
          <a:p>
            <a:pPr lvl="1"/>
            <a:r>
              <a:rPr lang="en-US" altLang="ko-KR" dirty="0"/>
              <a:t>“branch early, and branch often”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0003138-6DD3-4934-A60C-3CB56609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350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3FD32-36A6-4633-B4C2-FE4BCB11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6" y="1984247"/>
            <a:ext cx="7030048" cy="38977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8B6BAD7-3558-4FCB-95FA-CA66AF5E77B1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-b [</a:t>
            </a:r>
            <a:r>
              <a:rPr lang="en-US" altLang="ko-KR" dirty="0" err="1"/>
              <a:t>new_branch_name</a:t>
            </a:r>
            <a:r>
              <a:rPr lang="en-US" altLang="ko-KR" dirty="0"/>
              <a:t>]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0ED5102-9E94-4D79-A264-05ABD9FF9F58}"/>
              </a:ext>
            </a:extLst>
          </p:cNvPr>
          <p:cNvSpPr txBox="1">
            <a:spLocks/>
          </p:cNvSpPr>
          <p:nvPr/>
        </p:nvSpPr>
        <p:spPr>
          <a:xfrm>
            <a:off x="1619250" y="598725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/>
              <a:t>새로운 </a:t>
            </a:r>
            <a:r>
              <a:rPr lang="en-US" altLang="ko-KR" dirty="0"/>
              <a:t>branch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16D2C3B-0945-46F8-A5AC-F871442C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03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9BF45-EFD0-4643-A748-994F5B438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7" y="1984247"/>
            <a:ext cx="7009764" cy="38977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72A2F70-AA8E-411B-A654-CC8FDC811751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commit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6DEBCF8-049B-4C1E-A088-C122FCF4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830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9BF45-EFD0-4643-A748-994F5B438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7" y="1984247"/>
            <a:ext cx="7009764" cy="3897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C408CA-936A-4422-90F5-101C7FF84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7" y="1984248"/>
            <a:ext cx="7009764" cy="3894314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652C182-DF19-46CC-81A3-4329E14DA359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[</a:t>
            </a:r>
            <a:r>
              <a:rPr lang="en-US" altLang="ko-KR" dirty="0" err="1"/>
              <a:t>existing_branch_name</a:t>
            </a:r>
            <a:r>
              <a:rPr lang="en-US" altLang="ko-KR" dirty="0"/>
              <a:t>]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2A4A65-67FE-4E0D-8FD2-C0E68B27044A}"/>
              </a:ext>
            </a:extLst>
          </p:cNvPr>
          <p:cNvSpPr txBox="1">
            <a:spLocks/>
          </p:cNvSpPr>
          <p:nvPr/>
        </p:nvSpPr>
        <p:spPr>
          <a:xfrm>
            <a:off x="1619250" y="598725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다른 </a:t>
            </a:r>
            <a:r>
              <a:rPr lang="en-US" altLang="ko-KR" dirty="0"/>
              <a:t>branch</a:t>
            </a:r>
            <a:r>
              <a:rPr lang="ko-KR" altLang="en-US" dirty="0"/>
              <a:t>로 이동하기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5833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Merging in Git</a:t>
            </a:r>
          </a:p>
          <a:p>
            <a:pPr lvl="1"/>
            <a:r>
              <a:rPr lang="en-US" altLang="ko-KR" i="1" dirty="0"/>
              <a:t>Merge</a:t>
            </a:r>
            <a:r>
              <a:rPr lang="en-US" altLang="ko-KR" dirty="0"/>
              <a:t>:</a:t>
            </a:r>
            <a:r>
              <a:rPr lang="ko-KR" altLang="en-US" dirty="0"/>
              <a:t> 두 개의 다른 </a:t>
            </a:r>
            <a:r>
              <a:rPr lang="en-US" altLang="ko-KR" dirty="0"/>
              <a:t>branch</a:t>
            </a:r>
            <a:r>
              <a:rPr lang="ko-KR" altLang="en-US" dirty="0"/>
              <a:t>를 병합하는 것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924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0A4BB-5DD6-426A-A51E-4FC11F50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오픈 소스 라이선스의 종류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2FFF5-6D10-4FE2-BA38-3E739327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1420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GNU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General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Public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License(GPL) 2.0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GNU Lesser GPL(LGPL) 2.1: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Berkeley Software Distribution(BSD) License: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Apache License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Mozilla Public License(MPL) 1.1: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MIT License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9BF711-8AB3-475B-B651-FB224BC6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921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DC636D-F783-47D9-AF79-E8940559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0" y="1836534"/>
            <a:ext cx="7022070" cy="39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7A754-B84F-47C3-A449-7B4EB27B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1" y="1836534"/>
            <a:ext cx="7037692" cy="392111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65709B0-EB43-4786-A60D-47DC039E7E6F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merge </a:t>
            </a:r>
            <a:r>
              <a:rPr lang="en-US" altLang="ko-KR" dirty="0" err="1"/>
              <a:t>bugFix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EAB8870-8EFC-46AC-993D-3DDA85ACAA2F}"/>
              </a:ext>
            </a:extLst>
          </p:cNvPr>
          <p:cNvSpPr txBox="1">
            <a:spLocks/>
          </p:cNvSpPr>
          <p:nvPr/>
        </p:nvSpPr>
        <p:spPr>
          <a:xfrm>
            <a:off x="1257300" y="575764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/>
              <a:t>bugFix</a:t>
            </a:r>
            <a:r>
              <a:rPr lang="en-US" altLang="ko-KR" dirty="0"/>
              <a:t> branch</a:t>
            </a:r>
            <a:r>
              <a:rPr lang="ko-KR" altLang="en-US" dirty="0"/>
              <a:t>를 </a:t>
            </a:r>
            <a:r>
              <a:rPr lang="en-US" altLang="ko-KR" dirty="0"/>
              <a:t>master branch</a:t>
            </a:r>
            <a:r>
              <a:rPr lang="ko-KR" altLang="en-US" dirty="0"/>
              <a:t>와 병합하기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1554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7A754-B84F-47C3-A449-7B4EB27B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1" y="1836534"/>
            <a:ext cx="7037692" cy="392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7A914D-BFA6-48B7-AB32-8E7C8B64A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2" y="1836534"/>
            <a:ext cx="7037692" cy="392111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E12A61-9C5D-4B5F-88BB-1D1C6612A00C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bugfix; git merge master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97F464-EA09-478C-9A17-F8F06BD7E801}"/>
              </a:ext>
            </a:extLst>
          </p:cNvPr>
          <p:cNvSpPr txBox="1">
            <a:spLocks/>
          </p:cNvSpPr>
          <p:nvPr/>
        </p:nvSpPr>
        <p:spPr>
          <a:xfrm>
            <a:off x="1600200" y="58539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다른 </a:t>
            </a:r>
            <a:r>
              <a:rPr lang="en-US" altLang="ko-KR" sz="2400" dirty="0"/>
              <a:t>branch</a:t>
            </a:r>
            <a:r>
              <a:rPr lang="ko-KR" altLang="en-US" sz="2400" dirty="0"/>
              <a:t>로 이동하기</a:t>
            </a:r>
            <a:r>
              <a:rPr lang="en-US" altLang="ko-KR" sz="2400" dirty="0"/>
              <a:t>, master branch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bugFix</a:t>
            </a:r>
            <a:r>
              <a:rPr lang="en-US" altLang="ko-KR" sz="2400" dirty="0"/>
              <a:t> branch</a:t>
            </a:r>
            <a:r>
              <a:rPr lang="ko-KR" altLang="en-US" sz="2400" dirty="0"/>
              <a:t>와 병합하기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18639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5E76E-217B-4261-8F18-DDE363B7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61" y="1836534"/>
            <a:ext cx="6995884" cy="39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7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Rebase Introduction</a:t>
            </a:r>
          </a:p>
          <a:p>
            <a:pPr lvl="1"/>
            <a:r>
              <a:rPr lang="ko-KR" altLang="en-US" dirty="0"/>
              <a:t>여러 </a:t>
            </a:r>
            <a:r>
              <a:rPr lang="en-US" altLang="ko-KR" dirty="0"/>
              <a:t>branch</a:t>
            </a:r>
            <a:r>
              <a:rPr lang="ko-KR" altLang="en-US" dirty="0"/>
              <a:t>를 합치는 두번째 방법 </a:t>
            </a:r>
            <a:endParaRPr lang="en-US" altLang="ko-KR" dirty="0"/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을 관리하기가 쉬워 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8724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A35C3-6A16-47BE-AD9A-51D0A767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6" y="1947517"/>
            <a:ext cx="8573696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9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AF272-23F3-4083-8C78-6EB75F5F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1" y="1928479"/>
            <a:ext cx="8545118" cy="47726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rebase master</a:t>
            </a:r>
          </a:p>
        </p:txBody>
      </p:sp>
    </p:spTree>
    <p:extLst>
      <p:ext uri="{BB962C8B-B14F-4D97-AF65-F5344CB8AC3E}">
        <p14:creationId xmlns:p14="http://schemas.microsoft.com/office/powerpoint/2010/main" val="1035493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AF272-23F3-4083-8C78-6EB75F5F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1" y="1928479"/>
            <a:ext cx="8545118" cy="47726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master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34E3A-A052-4AA9-A013-FE96AB88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8" y="1928479"/>
            <a:ext cx="855464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3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AF272-23F3-4083-8C78-6EB75F5F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1" y="1928479"/>
            <a:ext cx="8545118" cy="47726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rebase </a:t>
            </a:r>
            <a:r>
              <a:rPr lang="en-US" altLang="ko-KR" dirty="0" err="1"/>
              <a:t>bugFix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34E3A-A052-4AA9-A013-FE96AB88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8" y="1928479"/>
            <a:ext cx="8554644" cy="4734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8BB5F-9988-44CE-8397-AB57D4F37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8" y="1928480"/>
            <a:ext cx="858322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6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19CD86-6750-409C-94AD-E6DC9226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5" y="1461813"/>
            <a:ext cx="8564170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소스 소프트웨어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Picture 6" descr="Image result for open source software">
            <a:extLst>
              <a:ext uri="{FF2B5EF4-FFF2-40B4-BE49-F238E27FC236}">
                <a16:creationId xmlns:a16="http://schemas.microsoft.com/office/drawing/2014/main" id="{30D7F7DC-7804-4ED3-9E88-BDA89F3D3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52" y="1609724"/>
            <a:ext cx="7019296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1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4"/>
    </mc:Choice>
    <mc:Fallback xmlns="">
      <p:transition spd="slow" advTm="11664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Detach </a:t>
            </a:r>
            <a:r>
              <a:rPr lang="en-US" altLang="ko-KR" dirty="0" err="1"/>
              <a:t>yo</a:t>
            </a:r>
            <a:r>
              <a:rPr lang="en-US" altLang="ko-KR" dirty="0"/>
              <a:t>' HEAD</a:t>
            </a:r>
          </a:p>
          <a:p>
            <a:pPr lvl="1"/>
            <a:r>
              <a:rPr lang="en-US" altLang="ko-KR" dirty="0"/>
              <a:t>HEAD:</a:t>
            </a:r>
            <a:r>
              <a:rPr lang="ko-KR" altLang="en-US" dirty="0"/>
              <a:t> 현재 </a:t>
            </a:r>
            <a:r>
              <a:rPr lang="en-US" altLang="ko-KR" dirty="0"/>
              <a:t>checkout</a:t>
            </a:r>
            <a:r>
              <a:rPr lang="ko-KR" altLang="en-US" dirty="0"/>
              <a:t>한 </a:t>
            </a:r>
            <a:r>
              <a:rPr lang="en-US" altLang="ko-KR" dirty="0"/>
              <a:t>commit</a:t>
            </a:r>
          </a:p>
          <a:p>
            <a:pPr lvl="2"/>
            <a:r>
              <a:rPr lang="ko-KR" altLang="en-US" dirty="0"/>
              <a:t>현재 작업하고 있는 </a:t>
            </a:r>
            <a:r>
              <a:rPr lang="en-US" altLang="ko-KR" dirty="0"/>
              <a:t>commit </a:t>
            </a:r>
          </a:p>
          <a:p>
            <a:pPr lvl="2"/>
            <a:r>
              <a:rPr lang="ko-KR" altLang="en-US" dirty="0"/>
              <a:t>항상 가장 최근 </a:t>
            </a:r>
            <a:r>
              <a:rPr lang="en-US" altLang="ko-KR" dirty="0"/>
              <a:t>commit</a:t>
            </a:r>
            <a:r>
              <a:rPr lang="ko-KR" altLang="en-US" dirty="0"/>
              <a:t>을 가리키고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102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4C5CA-2B53-4332-9F61-13A9000A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4" y="1705841"/>
            <a:ext cx="7496772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3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C1;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r>
              <a:rPr lang="ko-KR" altLang="en-US" dirty="0"/>
              <a:t> </a:t>
            </a:r>
            <a:r>
              <a:rPr lang="en-US" altLang="ko-KR" dirty="0"/>
              <a:t>master;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commit;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r>
              <a:rPr lang="ko-KR" altLang="en-US" dirty="0"/>
              <a:t> </a:t>
            </a:r>
            <a:r>
              <a:rPr lang="en-US" altLang="ko-KR" dirty="0"/>
              <a:t>C2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2470E5-7F2F-4AFD-B31F-E6992563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347223"/>
            <a:ext cx="7526819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3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FBF00-7819-4FE2-9ED0-A49DCEDC9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05841"/>
            <a:ext cx="7558729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451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C1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2470E5-7F2F-4AFD-B31F-E6992563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347223"/>
            <a:ext cx="7526819" cy="4182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390D08-3001-423B-BC85-E211C4AC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347223"/>
            <a:ext cx="7526819" cy="41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AEE5DE-5E5D-4042-AE6A-12720A96A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87" y="0"/>
            <a:ext cx="4413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22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Relative Refs</a:t>
            </a:r>
          </a:p>
          <a:p>
            <a:pPr lvl="1"/>
            <a:r>
              <a:rPr lang="en-US" altLang="ko-KR" dirty="0"/>
              <a:t>Hash (</a:t>
            </a:r>
            <a:r>
              <a:rPr lang="ko-KR" altLang="en-US" dirty="0"/>
              <a:t>절대 참조</a:t>
            </a:r>
            <a:r>
              <a:rPr lang="en-US" altLang="ko-KR" dirty="0"/>
              <a:t>) </a:t>
            </a:r>
            <a:r>
              <a:rPr lang="ko-KR" altLang="en-US" dirty="0"/>
              <a:t>를 이용해서 이동 가능</a:t>
            </a:r>
            <a:endParaRPr lang="en-US" altLang="ko-KR" dirty="0"/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번거로움 </a:t>
            </a:r>
            <a:endParaRPr lang="en-US" altLang="ko-KR" dirty="0"/>
          </a:p>
          <a:p>
            <a:pPr lvl="1"/>
            <a:r>
              <a:rPr lang="ko-KR" altLang="en-US" dirty="0"/>
              <a:t>상대 참조를 이용하면 훨씬 간편 </a:t>
            </a:r>
            <a:endParaRPr lang="en-US" altLang="ko-KR" dirty="0"/>
          </a:p>
          <a:p>
            <a:pPr lvl="2"/>
            <a:r>
              <a:rPr lang="en-US" altLang="ko-KR" dirty="0"/>
              <a:t>^: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위의 </a:t>
            </a:r>
            <a:r>
              <a:rPr lang="en-US" altLang="ko-KR" dirty="0"/>
              <a:t>commit</a:t>
            </a:r>
            <a:r>
              <a:rPr lang="ko-KR" altLang="en-US" dirty="0"/>
              <a:t>으로 이동할 때 </a:t>
            </a:r>
            <a:endParaRPr lang="en-US" altLang="ko-KR" dirty="0"/>
          </a:p>
          <a:p>
            <a:pPr lvl="2"/>
            <a:r>
              <a:rPr lang="en-US" altLang="ko-KR" dirty="0"/>
              <a:t>~&lt;</a:t>
            </a:r>
            <a:r>
              <a:rPr lang="en-US" altLang="ko-KR" dirty="0" err="1"/>
              <a:t>num</a:t>
            </a:r>
            <a:r>
              <a:rPr lang="en-US" altLang="ko-KR" dirty="0"/>
              <a:t>&gt;: </a:t>
            </a:r>
            <a:r>
              <a:rPr lang="en-US" altLang="ko-KR" dirty="0" err="1"/>
              <a:t>num</a:t>
            </a:r>
            <a:r>
              <a:rPr lang="en-US" altLang="ko-KR" dirty="0"/>
              <a:t> </a:t>
            </a:r>
            <a:r>
              <a:rPr lang="ko-KR" altLang="en-US" dirty="0"/>
              <a:t>만큼 위의 </a:t>
            </a:r>
            <a:r>
              <a:rPr lang="en-US" altLang="ko-KR" dirty="0"/>
              <a:t>commit</a:t>
            </a:r>
            <a:r>
              <a:rPr lang="ko-KR" altLang="en-US" dirty="0"/>
              <a:t>으로 이동할 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9860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master^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DBCCE-7EB4-47C3-9E70-7EED5B0E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9" y="2636044"/>
            <a:ext cx="7353782" cy="41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6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C3; git checkout HEAD^; git checkout HEAD^; git checkout HEAD^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A19806-ABD2-46A3-AB0F-75FF99848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0" y="2629504"/>
            <a:ext cx="7353782" cy="41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3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A1807-05CE-4ACD-931B-2656C3B1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99" y="0"/>
            <a:ext cx="4410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8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5D9FD-8856-4EF8-935C-E1DA820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</a:t>
            </a:r>
            <a:r>
              <a:rPr lang="en-US" altLang="ko-KR" dirty="0"/>
              <a:t> </a:t>
            </a:r>
            <a:r>
              <a:rPr lang="ko-KR" altLang="en-US" dirty="0"/>
              <a:t>소스에 기여하는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EDE498-EDAF-49E3-AABA-937FD31D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AABC8C-1E6A-459F-8A01-B3DC0E03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438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참여 방법</a:t>
            </a:r>
            <a:endParaRPr lang="en-US" altLang="ko-KR" b="1" dirty="0"/>
          </a:p>
          <a:p>
            <a:pPr lvl="1"/>
            <a:r>
              <a:rPr lang="ko-KR" altLang="en-US" dirty="0"/>
              <a:t>오픈소스 사용하고 관심 갖기</a:t>
            </a:r>
            <a:endParaRPr lang="en-US" altLang="ko-KR" dirty="0"/>
          </a:p>
          <a:p>
            <a:pPr lvl="1"/>
            <a:r>
              <a:rPr lang="ko-KR" altLang="en-US" dirty="0"/>
              <a:t>사용하다가 문제점</a:t>
            </a:r>
            <a:r>
              <a:rPr lang="en-US" altLang="ko-KR" dirty="0"/>
              <a:t>(</a:t>
            </a:r>
            <a:r>
              <a:rPr lang="ko-KR" altLang="en-US" dirty="0"/>
              <a:t>버그</a:t>
            </a:r>
            <a:r>
              <a:rPr lang="en-US" altLang="ko-KR" dirty="0"/>
              <a:t>, </a:t>
            </a:r>
            <a:r>
              <a:rPr lang="ko-KR" altLang="en-US" dirty="0"/>
              <a:t>오타 등</a:t>
            </a:r>
            <a:r>
              <a:rPr lang="en-US" altLang="ko-KR" dirty="0"/>
              <a:t>)</a:t>
            </a:r>
            <a:r>
              <a:rPr lang="ko-KR" altLang="en-US" dirty="0"/>
              <a:t>을 발견하거나 개선 아이디어가 있을 때</a:t>
            </a:r>
            <a:r>
              <a:rPr lang="en-US" altLang="ko-KR" dirty="0"/>
              <a:t>, </a:t>
            </a:r>
            <a:r>
              <a:rPr lang="ko-KR" altLang="en-US" dirty="0"/>
              <a:t>이를 요청</a:t>
            </a:r>
            <a:r>
              <a:rPr lang="en-US" altLang="ko-KR" dirty="0"/>
              <a:t>, </a:t>
            </a:r>
            <a:r>
              <a:rPr lang="ko-KR" altLang="en-US" dirty="0"/>
              <a:t>공유하고 토론하기</a:t>
            </a:r>
            <a:endParaRPr lang="en-US" altLang="ko-KR" dirty="0"/>
          </a:p>
          <a:p>
            <a:pPr lvl="1"/>
            <a:r>
              <a:rPr lang="ko-KR" altLang="en-US" dirty="0"/>
              <a:t>직접 버그를 수정하거나 다른 사람의 코드를 리뷰하기</a:t>
            </a:r>
            <a:endParaRPr lang="en-US" altLang="ko-KR" dirty="0"/>
          </a:p>
          <a:p>
            <a:pPr lvl="1"/>
            <a:r>
              <a:rPr lang="ko-KR" altLang="en-US" dirty="0"/>
              <a:t>내 프로젝트 공유하기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147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checkout HEAD~4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DBCCE-7EB4-47C3-9E70-7EED5B0E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9" y="2636044"/>
            <a:ext cx="7353782" cy="41135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553974-6461-4B9B-83F1-8546FB83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9" y="2638425"/>
            <a:ext cx="7335255" cy="39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0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Branch forcing</a:t>
            </a:r>
          </a:p>
          <a:p>
            <a:pPr lvl="1"/>
            <a:r>
              <a:rPr lang="ko-KR" altLang="en-US" dirty="0"/>
              <a:t>강제로 </a:t>
            </a:r>
            <a:r>
              <a:rPr lang="en-US" altLang="ko-KR" dirty="0"/>
              <a:t>branch</a:t>
            </a:r>
            <a:r>
              <a:rPr lang="ko-KR" altLang="en-US" dirty="0"/>
              <a:t>를 옮길 때 상대 참조 사용 가능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209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branch –f master HEAD~3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BEC49-3D12-48F4-BBD4-9BD0867E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2" y="2607267"/>
            <a:ext cx="7172922" cy="40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3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99803-137E-480F-80DA-E6DD2EFC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19" y="0"/>
            <a:ext cx="4387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9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8873FD-9BB3-4799-80AB-2B83BE2AE3A1}"/>
              </a:ext>
            </a:extLst>
          </p:cNvPr>
          <p:cNvSpPr txBox="1">
            <a:spLocks/>
          </p:cNvSpPr>
          <p:nvPr/>
        </p:nvSpPr>
        <p:spPr>
          <a:xfrm>
            <a:off x="628650" y="153417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Reversing changes</a:t>
            </a:r>
          </a:p>
          <a:p>
            <a:pPr lvl="1"/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취소하기 </a:t>
            </a:r>
            <a:endParaRPr lang="en-US" altLang="ko-KR" dirty="0"/>
          </a:p>
          <a:p>
            <a:pPr lvl="1"/>
            <a:r>
              <a:rPr lang="ko-KR" altLang="en-US" dirty="0"/>
              <a:t>두 가지 방법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reset</a:t>
            </a:r>
          </a:p>
          <a:p>
            <a:pPr lvl="2"/>
            <a:r>
              <a:rPr lang="en-US" altLang="ko-KR" dirty="0"/>
              <a:t>git revert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35204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reset HEAD~1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DE4EB-5692-4189-9E6B-58CBE08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777635" cy="37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reset HEAD~1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BEC49-3D12-48F4-BBD4-9BD0867E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2" y="2607267"/>
            <a:ext cx="7172922" cy="4001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336B42-488E-406F-A3BB-96CC8AC7A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2" y="2607267"/>
            <a:ext cx="7166605" cy="40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7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revert HEAD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DE4EB-5692-4189-9E6B-58CBE08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777635" cy="3777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B5407A-156C-4AB4-8934-63A1EAE5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810879" cy="37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44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C5F3DD-40CB-46B4-94D1-D414FE2082D7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$ git revert HEAD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DE4EB-5692-4189-9E6B-58CBE088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777635" cy="3777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B5407A-156C-4AB4-8934-63A1EAE5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5"/>
            <a:ext cx="6810879" cy="3777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235C7-6D42-428A-8CC1-C6A445620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" y="2024786"/>
            <a:ext cx="6810879" cy="38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4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16872-DCAA-4EC0-93C9-287F7F78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7730C-065D-40CA-BE03-FE23B8D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49132" cy="1325563"/>
          </a:xfrm>
        </p:spPr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사용법 익히기 </a:t>
            </a:r>
            <a:r>
              <a:rPr lang="en-US" altLang="ko-KR" dirty="0"/>
              <a:t>(main)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911054-AE99-4330-B680-AEE9A4A32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65" y="0"/>
            <a:ext cx="4416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3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7|3|2.7|2.9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7|3|2.7|2.9|2.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11117</TotalTime>
  <Words>3316</Words>
  <Application>Microsoft Office PowerPoint</Application>
  <PresentationFormat>화면 슬라이드 쇼(4:3)</PresentationFormat>
  <Paragraphs>602</Paragraphs>
  <Slides>146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2" baseType="lpstr">
      <vt:lpstr>YouTube Noto</vt:lpstr>
      <vt:lpstr>맑은 고딕</vt:lpstr>
      <vt:lpstr>이화체</vt:lpstr>
      <vt:lpstr>Arial</vt:lpstr>
      <vt:lpstr>Calibri</vt:lpstr>
      <vt:lpstr>Office 테마</vt:lpstr>
      <vt:lpstr>2018-2학기 오픈SW플랫폼 </vt:lpstr>
      <vt:lpstr>지난 주 학습 내용</vt:lpstr>
      <vt:lpstr>자유 소프트웨어 운동 </vt:lpstr>
      <vt:lpstr>오픈 소스 소프트웨어란?</vt:lpstr>
      <vt:lpstr>오픈 소스의 장점</vt:lpstr>
      <vt:lpstr>오픈 소스 정의</vt:lpstr>
      <vt:lpstr>*오픈 소스 라이선스의 종류 예</vt:lpstr>
      <vt:lpstr>오픈 소스 소프트웨어 예</vt:lpstr>
      <vt:lpstr>오픈 소스에 기여하는 방법</vt:lpstr>
      <vt:lpstr>오픈 소스 vs. 오픈 API</vt:lpstr>
      <vt:lpstr>2018-2학기 오픈SW플랫폼 </vt:lpstr>
      <vt:lpstr>이번 주 학습 내용</vt:lpstr>
      <vt:lpstr>1. Git 소개</vt:lpstr>
      <vt:lpstr>1. Git 소개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1. Git 소개 –Git 설치하기 </vt:lpstr>
      <vt:lpstr>2. Github 계정만들기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Github – Hello World</vt:lpstr>
      <vt:lpstr>2. Github – Hello World</vt:lpstr>
      <vt:lpstr>PowerPoint 프레젠테이션</vt:lpstr>
      <vt:lpstr>PowerPoint 프레젠테이션</vt:lpstr>
      <vt:lpstr>PowerPoint 프레젠테이션</vt:lpstr>
      <vt:lpstr>2. Github – Hello World</vt:lpstr>
      <vt:lpstr>PowerPoint 프레젠테이션</vt:lpstr>
      <vt:lpstr>PowerPoint 프레젠테이션</vt:lpstr>
      <vt:lpstr>2. Github – Hello World</vt:lpstr>
      <vt:lpstr>PowerPoint 프레젠테이션</vt:lpstr>
      <vt:lpstr>2. Github – Hello World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Branch 만들기 </vt:lpstr>
      <vt:lpstr>Commit 추가하기 </vt:lpstr>
      <vt:lpstr>Pull 요청하기</vt:lpstr>
      <vt:lpstr>코드 검토 및 의견 나누기 </vt:lpstr>
      <vt:lpstr>코드 배포하기 </vt:lpstr>
      <vt:lpstr>병합하기 </vt:lpstr>
      <vt:lpstr>Github에서 오픈 소스 프로젝트 찾기</vt:lpstr>
      <vt:lpstr>*Fork 하기 </vt:lpstr>
      <vt:lpstr>*Fork 하기 </vt:lpstr>
      <vt:lpstr>*Fork 하기 </vt:lpstr>
      <vt:lpstr>2. Github 계정만들기 </vt:lpstr>
      <vt:lpstr>3. Git 사용법 익히기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3. Git 사용법 익히기 (main)</vt:lpstr>
      <vt:lpstr>사이버 캠퍼스에 스크린샷 제출</vt:lpstr>
      <vt:lpstr>3. Git 사용법 익히기 (remote)</vt:lpstr>
      <vt:lpstr>3. Git 사용법 익히기 (main)</vt:lpstr>
      <vt:lpstr>3. Git 사용법 익히기 (main)</vt:lpstr>
      <vt:lpstr>3. Git 사용법 익히기 (main)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  <vt:lpstr>3. Git 사용법 익히기 (remote)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오유란(컴퓨터공학전공)</cp:lastModifiedBy>
  <cp:revision>277</cp:revision>
  <dcterms:created xsi:type="dcterms:W3CDTF">2018-01-12T04:32:51Z</dcterms:created>
  <dcterms:modified xsi:type="dcterms:W3CDTF">2018-09-12T01:45:10Z</dcterms:modified>
</cp:coreProperties>
</file>